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8C271-BC78-4B11-A0D1-E706E9EFFC03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46D30-A6A1-465C-9418-23C008F6CE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un cantec nou in in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38099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Am un cantec nou in </a:t>
            </a:r>
            <a:r>
              <a:rPr lang="it-IT" b="1" dirty="0" smtClean="0"/>
              <a:t>inima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3505200" cy="44958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1. Am un cântec nou în inimă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Şoapta dulce-a lui Isus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"Sunt cu tine, nu te-ngrijora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Braţul Meu îţi e deajuns"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Isus, scumpe Isus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Nume minunat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Umple-ntreaga fiinţă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Să Îţi cânt neîncetat 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2. Viaţa mi-a fost frântă de păcat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Chinu-n suflet mi-a pătruns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Dar Isus de toate m-a spălat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Noi speranţe m-au cuprins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3. În curând Isus va reveni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Peste cerul înstelat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Voi zbura cu El spre alte zări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Unde El e împărat.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 un cantec nou in inima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un cantec nou in inima ROMANIA</dc:title>
  <dc:creator>admin</dc:creator>
  <cp:lastModifiedBy>admin</cp:lastModifiedBy>
  <cp:revision>20</cp:revision>
  <dcterms:created xsi:type="dcterms:W3CDTF">2026-05-19T02:25:53Z</dcterms:created>
  <dcterms:modified xsi:type="dcterms:W3CDTF">2026-05-20T16:22:26Z</dcterms:modified>
</cp:coreProperties>
</file>