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B036-3FC2-4BA8-A258-F020654DE22C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00A1-93D8-484E-8F9C-0293A653E4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B036-3FC2-4BA8-A258-F020654DE22C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00A1-93D8-484E-8F9C-0293A653E4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B036-3FC2-4BA8-A258-F020654DE22C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00A1-93D8-484E-8F9C-0293A653E4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B036-3FC2-4BA8-A258-F020654DE22C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00A1-93D8-484E-8F9C-0293A653E4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B036-3FC2-4BA8-A258-F020654DE22C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00A1-93D8-484E-8F9C-0293A653E4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B036-3FC2-4BA8-A258-F020654DE22C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00A1-93D8-484E-8F9C-0293A653E4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B036-3FC2-4BA8-A258-F020654DE22C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00A1-93D8-484E-8F9C-0293A653E4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B036-3FC2-4BA8-A258-F020654DE22C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00A1-93D8-484E-8F9C-0293A653E4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B036-3FC2-4BA8-A258-F020654DE22C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00A1-93D8-484E-8F9C-0293A653E4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B036-3FC2-4BA8-A258-F020654DE22C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00A1-93D8-484E-8F9C-0293A653E4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B036-3FC2-4BA8-A258-F020654DE22C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00A1-93D8-484E-8F9C-0293A653E4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1B036-3FC2-4BA8-A258-F020654DE22C}" type="datetimeFigureOut">
              <a:rPr lang="en-US" smtClean="0"/>
              <a:pPr/>
              <a:t>5/8/2026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600A1-93D8-484E-8F9C-0293A653E4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cross of Christ I glor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the Cross of Christ I Glory piano(4)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457200"/>
            <a:ext cx="48768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Aku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mgah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akan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Salib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590800"/>
            <a:ext cx="5791200" cy="3657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Aku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mgah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akan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Salib</a:t>
            </a:r>
            <a:r>
              <a:rPr lang="en-US" sz="2000" b="1" dirty="0" smtClean="0">
                <a:solidFill>
                  <a:schemeClr val="bg1"/>
                </a:solidFill>
              </a:rPr>
              <a:t> Yang </a:t>
            </a:r>
            <a:r>
              <a:rPr lang="en-US" sz="2000" b="1" dirty="0" err="1" smtClean="0">
                <a:solidFill>
                  <a:schemeClr val="bg1"/>
                </a:solidFill>
              </a:rPr>
              <a:t>sangat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di-tinggikan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Kliling-nya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ada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berchahya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Kmulia’an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Tuhan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Nila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di-bratkan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duka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Takot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ksusahan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Salib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juga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kwatkan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aku</a:t>
            </a:r>
            <a:r>
              <a:rPr lang="en-US" sz="2000" b="1" dirty="0" smtClean="0">
                <a:solidFill>
                  <a:schemeClr val="bg1"/>
                </a:solidFill>
              </a:rPr>
              <a:t>, Serta </a:t>
            </a:r>
            <a:r>
              <a:rPr lang="en-US" sz="2000" b="1" dirty="0" err="1" smtClean="0">
                <a:solidFill>
                  <a:schemeClr val="bg1"/>
                </a:solidFill>
              </a:rPr>
              <a:t>bri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ksuka’an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Bila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kaseh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bhagia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Sinar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pada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jalan-ku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Deri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Salib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Tuhan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juga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Tambah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chahya-nya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itu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Susah, </a:t>
            </a:r>
            <a:r>
              <a:rPr lang="en-US" sz="2000" b="1" dirty="0" err="1" smtClean="0">
                <a:solidFill>
                  <a:schemeClr val="bg1"/>
                </a:solidFill>
              </a:rPr>
              <a:t>berkat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duka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suka</a:t>
            </a:r>
            <a:r>
              <a:rPr lang="en-US" sz="2000" b="1" dirty="0" smtClean="0">
                <a:solidFill>
                  <a:schemeClr val="bg1"/>
                </a:solidFill>
              </a:rPr>
              <a:t>, Di-</a:t>
            </a:r>
            <a:r>
              <a:rPr lang="en-US" sz="2000" b="1" dirty="0" err="1" smtClean="0">
                <a:solidFill>
                  <a:schemeClr val="bg1"/>
                </a:solidFill>
              </a:rPr>
              <a:t>kuduskan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Salib-nya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Suka-chita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sntausa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Ttap-lah</a:t>
            </a:r>
            <a:r>
              <a:rPr lang="en-US" sz="2000" b="1" dirty="0" smtClean="0">
                <a:solidFill>
                  <a:schemeClr val="bg1"/>
                </a:solidFill>
              </a:rPr>
              <a:t> s-lama-</a:t>
            </a:r>
            <a:r>
              <a:rPr lang="en-US" sz="2000" b="1" dirty="0" err="1" smtClean="0">
                <a:solidFill>
                  <a:schemeClr val="bg1"/>
                </a:solidFill>
              </a:rPr>
              <a:t>nya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68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Aku mgah akan Salib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Sha'ir Puji-pujian  Baba Malay</dc:title>
  <dc:creator>admin</dc:creator>
  <cp:lastModifiedBy>admin</cp:lastModifiedBy>
  <cp:revision>16</cp:revision>
  <dcterms:created xsi:type="dcterms:W3CDTF">2026-05-08T12:54:58Z</dcterms:created>
  <dcterms:modified xsi:type="dcterms:W3CDTF">2026-05-08T14:38:12Z</dcterms:modified>
</cp:coreProperties>
</file>