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17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08B9F-4806-4262-95C9-DD57AC0EC849}" type="datetimeFigureOut">
              <a:rPr lang="en-US" smtClean="0"/>
              <a:pPr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D84C0-61C4-47F2-84F0-22C79F1795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Paid It All Piano1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657600" cy="53339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Aie </a:t>
            </a:r>
            <a:r>
              <a:rPr lang="fr-FR" b="1" dirty="0" smtClean="0"/>
              <a:t>au a aie hou</a:t>
            </a:r>
            <a:r>
              <a:rPr lang="fr-FR" dirty="0" smtClean="0"/>
              <a:t/>
            </a:r>
            <a:br>
              <a:rPr lang="fr-FR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685800"/>
            <a:ext cx="7391400" cy="60198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</a:t>
            </a:r>
            <a:r>
              <a:rPr lang="en-US" sz="1600" b="1" dirty="0" err="1" smtClean="0">
                <a:solidFill>
                  <a:schemeClr val="tx1"/>
                </a:solidFill>
              </a:rPr>
              <a:t>Aie</a:t>
            </a:r>
            <a:r>
              <a:rPr lang="en-US" sz="1600" b="1" dirty="0" smtClean="0">
                <a:solidFill>
                  <a:schemeClr val="tx1"/>
                </a:solidFill>
              </a:rPr>
              <a:t> au a </a:t>
            </a:r>
            <a:r>
              <a:rPr lang="en-US" sz="1600" b="1" dirty="0" err="1" smtClean="0">
                <a:solidFill>
                  <a:schemeClr val="tx1"/>
                </a:solidFill>
              </a:rPr>
              <a:t>aie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hou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</a:rPr>
              <a:t>luuluu</a:t>
            </a:r>
            <a:r>
              <a:rPr lang="en-US" sz="1600" b="1" dirty="0" smtClean="0">
                <a:solidFill>
                  <a:schemeClr val="tx1"/>
                </a:solidFill>
              </a:rPr>
              <a:t> wale au,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Make </a:t>
            </a:r>
            <a:r>
              <a:rPr lang="en-US" sz="1600" b="1" dirty="0" err="1" smtClean="0">
                <a:solidFill>
                  <a:schemeClr val="tx1"/>
                </a:solidFill>
              </a:rPr>
              <a:t>Iesu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kaa</a:t>
            </a:r>
            <a:r>
              <a:rPr lang="en-US" sz="1600" b="1" dirty="0" smtClean="0">
                <a:solidFill>
                  <a:schemeClr val="tx1"/>
                </a:solidFill>
              </a:rPr>
              <a:t> no,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Kaa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aie</a:t>
            </a:r>
            <a:r>
              <a:rPr lang="en-US" sz="1600" b="1" dirty="0" smtClean="0">
                <a:solidFill>
                  <a:schemeClr val="tx1"/>
                </a:solidFill>
              </a:rPr>
              <a:t> a </a:t>
            </a:r>
            <a:r>
              <a:rPr lang="en-US" sz="1600" b="1" dirty="0" err="1" smtClean="0">
                <a:solidFill>
                  <a:schemeClr val="tx1"/>
                </a:solidFill>
              </a:rPr>
              <a:t>pau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Cho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Kaa</a:t>
            </a:r>
            <a:r>
              <a:rPr lang="en-US" sz="1600" b="1" dirty="0" smtClean="0">
                <a:solidFill>
                  <a:srgbClr val="FF0000"/>
                </a:solidFill>
              </a:rPr>
              <a:t> no </a:t>
            </a:r>
            <a:r>
              <a:rPr lang="en-US" sz="1600" b="1" dirty="0" err="1" smtClean="0">
                <a:solidFill>
                  <a:srgbClr val="FF0000"/>
                </a:solidFill>
              </a:rPr>
              <a:t>ia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Iesū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Kuu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aie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pau</a:t>
            </a:r>
            <a:r>
              <a:rPr lang="en-US" sz="1600" b="1" dirty="0" smtClean="0">
                <a:solidFill>
                  <a:srgbClr val="FF0000"/>
                </a:solidFill>
              </a:rPr>
              <a:t> 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Make </a:t>
            </a:r>
            <a:r>
              <a:rPr lang="en-US" sz="1600" b="1" dirty="0" err="1" smtClean="0">
                <a:solidFill>
                  <a:srgbClr val="FF0000"/>
                </a:solidFill>
              </a:rPr>
              <a:t>Iesu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kaa</a:t>
            </a:r>
            <a:r>
              <a:rPr lang="en-US" sz="1600" b="1" dirty="0" smtClean="0">
                <a:solidFill>
                  <a:srgbClr val="FF0000"/>
                </a:solidFill>
              </a:rPr>
              <a:t> no,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Kaa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kuu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aie</a:t>
            </a:r>
            <a:r>
              <a:rPr lang="en-US" sz="1600" b="1" dirty="0" smtClean="0">
                <a:solidFill>
                  <a:srgbClr val="FF0000"/>
                </a:solidFill>
              </a:rPr>
              <a:t> a </a:t>
            </a:r>
            <a:r>
              <a:rPr lang="en-US" sz="1600" b="1" dirty="0" err="1" smtClean="0">
                <a:solidFill>
                  <a:srgbClr val="FF0000"/>
                </a:solidFill>
              </a:rPr>
              <a:t>pau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</a:t>
            </a:r>
            <a:r>
              <a:rPr lang="en-US" sz="1600" b="1" dirty="0" err="1" smtClean="0">
                <a:solidFill>
                  <a:schemeClr val="tx1"/>
                </a:solidFill>
              </a:rPr>
              <a:t>Iho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oia</a:t>
            </a:r>
            <a:r>
              <a:rPr lang="en-US" sz="1600" b="1" dirty="0" smtClean="0">
                <a:solidFill>
                  <a:schemeClr val="tx1"/>
                </a:solidFill>
              </a:rPr>
              <a:t> ma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ao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No </a:t>
            </a:r>
            <a:r>
              <a:rPr lang="en-US" sz="1600" b="1" dirty="0" err="1" smtClean="0">
                <a:solidFill>
                  <a:schemeClr val="tx1"/>
                </a:solidFill>
              </a:rPr>
              <a:t>kona</a:t>
            </a:r>
            <a:r>
              <a:rPr lang="en-US" sz="1600" b="1" dirty="0" smtClean="0">
                <a:solidFill>
                  <a:schemeClr val="tx1"/>
                </a:solidFill>
              </a:rPr>
              <a:t> aloha </a:t>
            </a:r>
            <a:r>
              <a:rPr lang="en-US" sz="1600" b="1" dirty="0" err="1" smtClean="0">
                <a:solidFill>
                  <a:schemeClr val="tx1"/>
                </a:solidFill>
              </a:rPr>
              <a:t>ia'u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Lilo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kona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ola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no'u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</a:rPr>
              <a:t>kaa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aie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o'u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</a:t>
            </a:r>
            <a:r>
              <a:rPr lang="en-US" sz="1600" b="1" dirty="0" err="1" smtClean="0">
                <a:solidFill>
                  <a:schemeClr val="tx1"/>
                </a:solidFill>
              </a:rPr>
              <a:t>Imi</a:t>
            </a:r>
            <a:r>
              <a:rPr lang="en-US" sz="1600" b="1" dirty="0" smtClean="0">
                <a:solidFill>
                  <a:schemeClr val="tx1"/>
                </a:solidFill>
              </a:rPr>
              <a:t> au a </a:t>
            </a:r>
            <a:r>
              <a:rPr lang="en-US" sz="1600" b="1" dirty="0" err="1" smtClean="0">
                <a:solidFill>
                  <a:schemeClr val="tx1"/>
                </a:solidFill>
              </a:rPr>
              <a:t>luhi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pu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I </a:t>
            </a:r>
            <a:r>
              <a:rPr lang="en-US" sz="1600" b="1" dirty="0" err="1" smtClean="0">
                <a:solidFill>
                  <a:schemeClr val="tx1"/>
                </a:solidFill>
              </a:rPr>
              <a:t>kaa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aie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o'u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Pane </a:t>
            </a:r>
            <a:r>
              <a:rPr lang="en-US" sz="1600" b="1" dirty="0" err="1" smtClean="0">
                <a:solidFill>
                  <a:schemeClr val="tx1"/>
                </a:solidFill>
              </a:rPr>
              <a:t>mai</a:t>
            </a:r>
            <a:r>
              <a:rPr lang="en-US" sz="1600" b="1" dirty="0" smtClean="0">
                <a:solidFill>
                  <a:schemeClr val="tx1"/>
                </a:solidFill>
              </a:rPr>
              <a:t> la </a:t>
            </a:r>
            <a:r>
              <a:rPr lang="en-US" sz="1600" b="1" dirty="0" err="1" smtClean="0">
                <a:solidFill>
                  <a:schemeClr val="tx1"/>
                </a:solidFill>
              </a:rPr>
              <a:t>kuu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Iesū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"</a:t>
            </a:r>
            <a:r>
              <a:rPr lang="en-US" sz="1600" b="1" dirty="0" err="1" smtClean="0">
                <a:solidFill>
                  <a:schemeClr val="tx1"/>
                </a:solidFill>
              </a:rPr>
              <a:t>Na'u</a:t>
            </a:r>
            <a:r>
              <a:rPr lang="en-US" sz="1600" b="1" dirty="0" smtClean="0">
                <a:solidFill>
                  <a:schemeClr val="tx1"/>
                </a:solidFill>
              </a:rPr>
              <a:t> e </a:t>
            </a:r>
            <a:r>
              <a:rPr lang="en-US" sz="1600" b="1" dirty="0" err="1" smtClean="0">
                <a:solidFill>
                  <a:schemeClr val="tx1"/>
                </a:solidFill>
              </a:rPr>
              <a:t>hookaa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a </a:t>
            </a:r>
            <a:r>
              <a:rPr lang="en-US" sz="1600" b="1" dirty="0" err="1" smtClean="0">
                <a:solidFill>
                  <a:schemeClr val="tx1"/>
                </a:solidFill>
              </a:rPr>
              <a:t>pau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</a:t>
            </a:r>
            <a:r>
              <a:rPr lang="en-US" sz="1600" b="1" dirty="0" smtClean="0">
                <a:solidFill>
                  <a:schemeClr val="tx1"/>
                </a:solidFill>
              </a:rPr>
              <a:t>. </a:t>
            </a:r>
            <a:r>
              <a:rPr lang="en-US" sz="1600" b="1" dirty="0" err="1" smtClean="0">
                <a:solidFill>
                  <a:schemeClr val="tx1"/>
                </a:solidFill>
              </a:rPr>
              <a:t>Waihoia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pono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He </a:t>
            </a:r>
            <a:r>
              <a:rPr lang="en-US" sz="1600" b="1" dirty="0" err="1" smtClean="0">
                <a:solidFill>
                  <a:schemeClr val="tx1"/>
                </a:solidFill>
              </a:rPr>
              <a:t>pono</a:t>
            </a:r>
            <a:r>
              <a:rPr lang="en-US" sz="1600" b="1" dirty="0" smtClean="0">
                <a:solidFill>
                  <a:schemeClr val="tx1"/>
                </a:solidFill>
              </a:rPr>
              <a:t> make no,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Ma ka </a:t>
            </a:r>
            <a:r>
              <a:rPr lang="en-US" sz="1600" b="1" dirty="0" err="1" smtClean="0">
                <a:solidFill>
                  <a:schemeClr val="tx1"/>
                </a:solidFill>
              </a:rPr>
              <a:t>pono</a:t>
            </a:r>
            <a:r>
              <a:rPr lang="en-US" sz="1600" b="1" dirty="0" smtClean="0">
                <a:solidFill>
                  <a:schemeClr val="tx1"/>
                </a:solidFill>
              </a:rPr>
              <a:t> o </a:t>
            </a:r>
            <a:r>
              <a:rPr lang="en-US" sz="1600" b="1" dirty="0" err="1" smtClean="0">
                <a:solidFill>
                  <a:schemeClr val="tx1"/>
                </a:solidFill>
              </a:rPr>
              <a:t>Iesu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 </a:t>
            </a:r>
            <a:r>
              <a:rPr lang="en-US" sz="1600" b="1" dirty="0" err="1" smtClean="0">
                <a:solidFill>
                  <a:schemeClr val="tx1"/>
                </a:solidFill>
              </a:rPr>
              <a:t>kaa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aie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</a:t>
            </a:r>
            <a:r>
              <a:rPr lang="en-US" sz="1600" b="1" dirty="0" err="1" smtClean="0">
                <a:solidFill>
                  <a:schemeClr val="tx1"/>
                </a:solidFill>
              </a:rPr>
              <a:t>Aole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waiwai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lawe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E </a:t>
            </a:r>
            <a:r>
              <a:rPr lang="en-US" sz="1600" b="1" dirty="0" err="1" smtClean="0">
                <a:solidFill>
                  <a:schemeClr val="tx1"/>
                </a:solidFill>
              </a:rPr>
              <a:t>kaa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aie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O </a:t>
            </a:r>
            <a:r>
              <a:rPr lang="en-US" sz="1600" b="1" dirty="0" err="1" smtClean="0">
                <a:solidFill>
                  <a:schemeClr val="tx1"/>
                </a:solidFill>
              </a:rPr>
              <a:t>ke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koko</a:t>
            </a:r>
            <a:r>
              <a:rPr lang="en-US" sz="1600" b="1" dirty="0" smtClean="0">
                <a:solidFill>
                  <a:schemeClr val="tx1"/>
                </a:solidFill>
              </a:rPr>
              <a:t> o </a:t>
            </a:r>
            <a:r>
              <a:rPr lang="en-US" sz="1600" b="1" dirty="0" err="1" smtClean="0">
                <a:solidFill>
                  <a:schemeClr val="tx1"/>
                </a:solidFill>
              </a:rPr>
              <a:t>Iesu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 </a:t>
            </a:r>
            <a:r>
              <a:rPr lang="en-US" sz="1600" b="1" dirty="0" err="1" smtClean="0">
                <a:solidFill>
                  <a:schemeClr val="tx1"/>
                </a:solidFill>
              </a:rPr>
              <a:t>waiwai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smtClean="0">
                <a:solidFill>
                  <a:schemeClr val="tx1"/>
                </a:solidFill>
              </a:rPr>
              <a:t>e </a:t>
            </a:r>
            <a:r>
              <a:rPr lang="en-US" sz="1600" b="1" dirty="0" err="1" smtClean="0">
                <a:solidFill>
                  <a:schemeClr val="tx1"/>
                </a:solidFill>
              </a:rPr>
              <a:t>kaa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ai</a:t>
            </a:r>
            <a:r>
              <a:rPr lang="en-US" sz="1600" b="1" dirty="0" smtClean="0">
                <a:solidFill>
                  <a:schemeClr val="tx1"/>
                </a:solidFill>
              </a:rPr>
              <a:t>."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6. </a:t>
            </a:r>
            <a:r>
              <a:rPr lang="en-US" sz="1600" b="1" dirty="0" err="1" smtClean="0">
                <a:solidFill>
                  <a:schemeClr val="tx1"/>
                </a:solidFill>
              </a:rPr>
              <a:t>Pili</a:t>
            </a:r>
            <a:r>
              <a:rPr lang="en-US" sz="1600" b="1" dirty="0" smtClean="0">
                <a:solidFill>
                  <a:schemeClr val="tx1"/>
                </a:solidFill>
              </a:rPr>
              <a:t> au </a:t>
            </a:r>
            <a:r>
              <a:rPr lang="en-US" sz="1600" b="1" dirty="0" err="1" smtClean="0">
                <a:solidFill>
                  <a:schemeClr val="tx1"/>
                </a:solidFill>
              </a:rPr>
              <a:t>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kuu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Iesu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/>
                </a:solidFill>
              </a:rPr>
              <a:t>Ua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kaa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aie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o'u</a:t>
            </a:r>
            <a:r>
              <a:rPr lang="en-US" sz="16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A e </a:t>
            </a:r>
            <a:r>
              <a:rPr lang="en-US" sz="1600" b="1" dirty="0" err="1" smtClean="0">
                <a:solidFill>
                  <a:schemeClr val="tx1"/>
                </a:solidFill>
              </a:rPr>
              <a:t>loaa</a:t>
            </a:r>
            <a:r>
              <a:rPr lang="en-US" sz="1600" b="1" dirty="0" smtClean="0">
                <a:solidFill>
                  <a:schemeClr val="tx1"/>
                </a:solidFill>
              </a:rPr>
              <a:t> ka </a:t>
            </a:r>
            <a:r>
              <a:rPr lang="en-US" sz="1600" b="1" dirty="0" err="1" smtClean="0">
                <a:solidFill>
                  <a:schemeClr val="tx1"/>
                </a:solidFill>
              </a:rPr>
              <a:t>waiwai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no'u</a:t>
            </a:r>
            <a:r>
              <a:rPr lang="en-US" sz="1600" b="1" dirty="0" smtClean="0">
                <a:solidFill>
                  <a:schemeClr val="tx1"/>
                </a:solidFill>
              </a:rPr>
              <a:t>, </a:t>
            </a: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Ka </a:t>
            </a:r>
            <a:r>
              <a:rPr lang="en-US" sz="1600" b="1" dirty="0" err="1" smtClean="0">
                <a:solidFill>
                  <a:schemeClr val="tx1"/>
                </a:solidFill>
              </a:rPr>
              <a:t>waiwai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oia</a:t>
            </a:r>
            <a:r>
              <a:rPr lang="en-US" sz="1600" b="1" dirty="0" smtClean="0">
                <a:solidFill>
                  <a:schemeClr val="tx1"/>
                </a:solidFill>
              </a:rPr>
              <a:t> </a:t>
            </a:r>
            <a:r>
              <a:rPr lang="en-US" sz="1600" b="1" dirty="0" err="1" smtClean="0">
                <a:solidFill>
                  <a:schemeClr val="tx1"/>
                </a:solidFill>
              </a:rPr>
              <a:t>mau</a:t>
            </a:r>
            <a:r>
              <a:rPr lang="en-US" sz="1600" b="1" dirty="0" smtClean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167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Aie au a aie hou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Aie au a aie hou  Hawaiian Hymn 97. Leo, (Jesus paid it all )</dc:title>
  <dc:creator>admin</dc:creator>
  <cp:lastModifiedBy>admin</cp:lastModifiedBy>
  <cp:revision>11</cp:revision>
  <dcterms:created xsi:type="dcterms:W3CDTF">2026-05-05T14:02:59Z</dcterms:created>
  <dcterms:modified xsi:type="dcterms:W3CDTF">2026-05-07T00:18:19Z</dcterms:modified>
</cp:coreProperties>
</file>