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1B6A3-CF98-4BAD-861C-92FC62E10BFA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0D40E-D0A4-4674-92FC-977AD1390D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Redeem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慈愛的救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2895600" cy="5334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慈愛的救主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1000"/>
            <a:ext cx="2743200" cy="3886200"/>
          </a:xfrm>
        </p:spPr>
        <p:txBody>
          <a:bodyPr>
            <a:noAutofit/>
          </a:bodyPr>
          <a:lstStyle/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各各他山上，凄涼清晨，</a:t>
            </a:r>
          </a:p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耶穌我救主，辛苦獨行</a:t>
            </a:r>
            <a:r>
              <a:rPr lang="en-US" altLang="zh-TW" sz="17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為世上罪人，釘死十架，</a:t>
            </a:r>
          </a:p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為要救他們免永沉淪。</a:t>
            </a:r>
          </a:p>
          <a:p>
            <a:pPr algn="l"/>
            <a:endParaRPr lang="zh-TW" alt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700" b="1" dirty="0" smtClean="0">
                <a:solidFill>
                  <a:srgbClr val="FF0000"/>
                </a:solidFill>
              </a:rPr>
              <a:t>副歌</a:t>
            </a:r>
            <a:endParaRPr lang="en-US" altLang="ko-KR" sz="17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700" b="1" dirty="0" smtClean="0">
                <a:solidFill>
                  <a:srgbClr val="FF0000"/>
                </a:solidFill>
              </a:rPr>
              <a:t>慈</a:t>
            </a:r>
            <a:r>
              <a:rPr lang="zh-TW" altLang="en-US" sz="1700" b="1" dirty="0" smtClean="0">
                <a:solidFill>
                  <a:srgbClr val="FF0000"/>
                </a:solidFill>
              </a:rPr>
              <a:t>愛的救主，尊貴的救主</a:t>
            </a:r>
            <a:r>
              <a:rPr lang="en-US" altLang="zh-TW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zh-TW" altLang="en-US" sz="1700" b="1" dirty="0" smtClean="0">
                <a:solidFill>
                  <a:srgbClr val="FF0000"/>
                </a:solidFill>
              </a:rPr>
              <a:t>我彷彿見祂身懸掛十架，</a:t>
            </a:r>
          </a:p>
          <a:p>
            <a:pPr algn="l"/>
            <a:r>
              <a:rPr lang="zh-TW" altLang="en-US" sz="1700" b="1" dirty="0" smtClean="0">
                <a:solidFill>
                  <a:srgbClr val="FF0000"/>
                </a:solidFill>
              </a:rPr>
              <a:t>受創傷流血，為罪人代求，</a:t>
            </a:r>
          </a:p>
          <a:p>
            <a:pPr algn="l"/>
            <a:r>
              <a:rPr lang="zh-TW" altLang="en-US" sz="1700" b="1" dirty="0" smtClean="0">
                <a:solidFill>
                  <a:srgbClr val="FF0000"/>
                </a:solidFill>
              </a:rPr>
              <a:t>憂痛被釘死，作我贖價。</a:t>
            </a:r>
          </a:p>
          <a:p>
            <a:pPr algn="l"/>
            <a:endParaRPr lang="zh-TW" alt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主在十架上，熱血縱流，</a:t>
            </a:r>
          </a:p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仍然不忘記，為罪人求，</a:t>
            </a:r>
          </a:p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“父啊我求你，赦免他們”</a:t>
            </a:r>
          </a:p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無人像耶穌以愛拯救。</a:t>
            </a:r>
          </a:p>
          <a:p>
            <a:pPr algn="l"/>
            <a:endParaRPr lang="zh-TW" alt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我深愛救主，祂是我友</a:t>
            </a:r>
            <a:r>
              <a:rPr lang="en-US" altLang="zh-TW" sz="17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我願讚美主，祂聽我求</a:t>
            </a:r>
            <a:r>
              <a:rPr lang="en-US" altLang="zh-TW" sz="17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願在世年日，常述主恩，</a:t>
            </a:r>
          </a:p>
          <a:p>
            <a:pPr algn="l"/>
            <a:r>
              <a:rPr lang="zh-TW" altLang="en-US" sz="1700" b="1" dirty="0" smtClean="0">
                <a:solidFill>
                  <a:schemeClr val="tx1"/>
                </a:solidFill>
              </a:rPr>
              <a:t>常讚美救主直到永久</a:t>
            </a:r>
            <a:r>
              <a:rPr lang="zh-TW" altLang="en-US" sz="1700" b="1" dirty="0" smtClean="0">
                <a:solidFill>
                  <a:schemeClr val="tx1"/>
                </a:solidFill>
              </a:rPr>
              <a:t>。</a:t>
            </a:r>
            <a:endParaRPr lang="en-US" altLang="zh-TW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177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慈愛的救主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慈愛的救主 </dc:title>
  <dc:creator>admin</dc:creator>
  <cp:lastModifiedBy>admin</cp:lastModifiedBy>
  <cp:revision>13</cp:revision>
  <dcterms:created xsi:type="dcterms:W3CDTF">2026-03-31T01:39:06Z</dcterms:created>
  <dcterms:modified xsi:type="dcterms:W3CDTF">2026-04-02T16:17:36Z</dcterms:modified>
</cp:coreProperties>
</file>