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C94D-E953-420E-938F-E921F819712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5D6DD-4027-4467-AB17-978A1561BD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Jesus, I Love The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248400" cy="685800"/>
          </a:xfrm>
        </p:spPr>
        <p:txBody>
          <a:bodyPr>
            <a:normAutofit fontScale="90000"/>
          </a:bodyPr>
          <a:lstStyle/>
          <a:p>
            <a:r>
              <a:rPr lang="si-LK" b="1" dirty="0"/>
              <a:t>මා යේසුනී මා ආදරෙය</a:t>
            </a:r>
            <a:r>
              <a:rPr lang="si-LK" b="1" dirty="0" smtClean="0"/>
              <a:t>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677400" cy="2743200"/>
          </a:xfrm>
        </p:spPr>
        <p:txBody>
          <a:bodyPr numCol="2">
            <a:noAutofit/>
          </a:bodyPr>
          <a:lstStyle/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1. මා යේසුනී මා ආදරෙයි, ඔබ මාගෙ යැයි දනිමී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පාපේ හැම සුවය ඔබ වෙනුවෙන් හැර දමමි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මිදුම්කරුනි මාගේ, ගැළවුම්කරු ඔබයි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ආදරය කළා නම් මා ඔබට යේසුනී ඒ දැනුය</a:t>
            </a:r>
            <a:r>
              <a:rPr lang="si-LK" sz="1400" b="1" dirty="0" smtClean="0">
                <a:solidFill>
                  <a:schemeClr val="tx1"/>
                </a:solidFill>
              </a:rPr>
              <a:t>ි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si-LK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si-LK" sz="14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2. ආදරය කරමි, ඔබමයි මට, මුලින් ආදරය කළේ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කල්වාරියේ ගසෙහී මගේ කමාවට මිල ගෙව්වේ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මා ආදරෙයි පැළඳූ නිසා, ඒ කටුවැල් ඔබගෙ හිසේ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ආදරය කළා නම් මා ඔබට යේසුනී ඒ දැනුය</a:t>
            </a:r>
            <a:r>
              <a:rPr lang="si-LK" sz="1400" b="1" dirty="0" smtClean="0">
                <a:solidFill>
                  <a:schemeClr val="tx1"/>
                </a:solidFill>
              </a:rPr>
              <a:t>ි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3</a:t>
            </a:r>
            <a:r>
              <a:rPr lang="si-LK" sz="1400" b="1" dirty="0" smtClean="0">
                <a:solidFill>
                  <a:schemeClr val="tx1"/>
                </a:solidFill>
              </a:rPr>
              <a:t>. </a:t>
            </a:r>
            <a:r>
              <a:rPr lang="si-LK" sz="1300" b="1" dirty="0" smtClean="0">
                <a:solidFill>
                  <a:schemeClr val="tx1"/>
                </a:solidFill>
              </a:rPr>
              <a:t>ආදරය කරමි ඔබට මගේ ජීවිතේ හා මරණේදී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හුස්ම මට දී ඇති තුරා, ඔබටම පසසමී</a:t>
            </a:r>
          </a:p>
          <a:p>
            <a:pPr algn="l"/>
            <a:r>
              <a:rPr lang="si-LK" sz="1300" b="1" dirty="0" smtClean="0">
                <a:solidFill>
                  <a:schemeClr val="tx1"/>
                </a:solidFill>
              </a:rPr>
              <a:t>මරණේ පින්නෙන් මාගේ හිස වැසෙනා විටදී කියමී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ආදරය කළා නම් මා ඔබට, යේසුනී ඒ දැනුය</a:t>
            </a:r>
            <a:r>
              <a:rPr lang="si-LK" sz="1400" b="1" dirty="0" smtClean="0">
                <a:solidFill>
                  <a:schemeClr val="tx1"/>
                </a:solidFill>
              </a:rPr>
              <a:t>ි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si-LK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si-LK" sz="14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4. සදාතනේ යුගයන් පුරා, ප්‍රීති නිම නැතී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සදාටම නමදිම් ඔබ, අති දීප්තිමත් මහිමේ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ගයන්නෙමී, මාගේ හිසේ දිලෙනා ඔටුනූ දරා</a:t>
            </a:r>
          </a:p>
          <a:p>
            <a:pPr algn="l"/>
            <a:r>
              <a:rPr lang="si-LK" sz="1400" b="1" dirty="0" smtClean="0">
                <a:solidFill>
                  <a:schemeClr val="tx1"/>
                </a:solidFill>
              </a:rPr>
              <a:t>ආදරය කළා නම් මා ඔබට, යේසුනී ඒ දැනුය</a:t>
            </a:r>
            <a:r>
              <a:rPr lang="si-LK" sz="1400" b="1" dirty="0" smtClean="0">
                <a:solidFill>
                  <a:schemeClr val="tx1"/>
                </a:solidFill>
              </a:rPr>
              <a:t>ි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403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මා යේසුනී මා ආදරෙයි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මා යේසුනී මා ආදරෙයි sinhala</dc:title>
  <dc:creator>admin</dc:creator>
  <cp:lastModifiedBy>admin</cp:lastModifiedBy>
  <cp:revision>12</cp:revision>
  <dcterms:created xsi:type="dcterms:W3CDTF">2026-04-20T18:01:01Z</dcterms:created>
  <dcterms:modified xsi:type="dcterms:W3CDTF">2026-04-21T15:08:24Z</dcterms:modified>
</cp:coreProperties>
</file>