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4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81975-02E1-4F59-B47C-F02019950375}" type="datetimeFigureOut">
              <a:rPr lang="en-US" smtClean="0"/>
              <a:pPr/>
              <a:t>4/6/2026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F1C4CF-D87A-4831-9F76-6A96E78619C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s(Samuel Medley)1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I know that My Redeemer Lives(Samuel Medley) PIANO(8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52400"/>
            <a:ext cx="9144000" cy="533400"/>
          </a:xfrm>
        </p:spPr>
        <p:txBody>
          <a:bodyPr>
            <a:noAutofit/>
          </a:bodyPr>
          <a:lstStyle/>
          <a:p>
            <a:r>
              <a:rPr lang="ta-IN" sz="2800" b="1" cap="small" dirty="0"/>
              <a:t>என் மீட்பர் இன்றும் </a:t>
            </a:r>
            <a:r>
              <a:rPr lang="ta-IN" sz="2800" b="1" cap="small" dirty="0" smtClean="0"/>
              <a:t>வாழ்கிறார்</a:t>
            </a:r>
            <a:r>
              <a:rPr lang="en-US" sz="2800" b="1" dirty="0" smtClean="0"/>
              <a:t>(Samuel Medley) </a:t>
            </a:r>
            <a:endParaRPr lang="en-US" sz="2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4318" y="1219200"/>
            <a:ext cx="9829800" cy="3581400"/>
          </a:xfrm>
        </p:spPr>
        <p:txBody>
          <a:bodyPr numCol="2">
            <a:noAutofit/>
          </a:bodyPr>
          <a:lstStyle/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மீட்பர் வாழ்கிறார் நான் அறிவேன்,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இந்த நற்செய்தி இன்பமே,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அன்று மரித்தின்றும் வாழ்கிறார்,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சிரமாம் என் ஆண்டவர்.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வாழ்கிறார் தம் அன்பால் அணைத்திடவே,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வாழ்கிறார் எனக்காய் வழக்காட,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ஆன்ம வாஞ்சை தீர்த்திடவே,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தேவை தேடி வந்திடுவார்.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சாவினின்று ஜெயித்தெழுந்தாரே,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என்றென்றும் வாழ்ந்து மீட்டிடவே,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விண்ணில் மகிமையாய் வாழ்கிறாரே,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வெற்றி பெற்றே வான் வீட்டிலே,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வாழ்கிறார் வாழ்வளித்திடவே,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என்னை நல் வழியில் நடத்திடவே,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நான் விழும்போதென்னைத்தூக்கிடவே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ஆன்ம வாஞ்சை தீர்த்திடவே.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காயம் போக்கிட வாழ்கின்றார்,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கண்ணீர் யாவும் துடைப்பார்,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உள்ளம் சாந்தமும் அமைதியுடன்,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வாழவும் ஆசீர் தந்திடவும்.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வாழ்கிறார் என் ஞான நண்பனே,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நேசித்தென்னை வாழ்நாள் வரையில்,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ஆனந்தித்தே நான் பாடிடவே,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தீர்க்கரும் ஆசான் இராஜனும்.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என் ஸ்வாசம் தந்திட வாழ்கின்றார்,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சாவை நானும் வென்று எழுந்திடவே,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விண் ஸ்தலம் எனக்காய் ஆயத்தமே,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அங்கென்னை சேர்ப்பார் பத்திரமாய்.</a:t>
            </a:r>
          </a:p>
          <a:p>
            <a:pPr algn="l"/>
            <a:endParaRPr lang="ta-IN" sz="1500" b="1" dirty="0" smtClean="0">
              <a:solidFill>
                <a:schemeClr val="tx1"/>
              </a:solidFill>
            </a:endParaRP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அவர் நாமம் என்றென்றும் வாழ்கவே,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நேற்றுமின்றும் என்றும் மாறிடாரே,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ஆ என்ன இன்பம் இந்நம்பிக்கை,</a:t>
            </a:r>
          </a:p>
          <a:p>
            <a:pPr algn="l"/>
            <a:r>
              <a:rPr lang="ta-IN" sz="1500" b="1" dirty="0" smtClean="0">
                <a:solidFill>
                  <a:schemeClr val="tx1"/>
                </a:solidFill>
              </a:rPr>
              <a:t>இன்றும் வாழ்கிறார் அறிவேன்</a:t>
            </a:r>
            <a:r>
              <a:rPr lang="ta-IN" sz="1500" b="1" dirty="0" smtClean="0">
                <a:solidFill>
                  <a:schemeClr val="tx1"/>
                </a:solidFill>
              </a:rPr>
              <a:t>.</a:t>
            </a:r>
            <a:endParaRPr lang="en-US" sz="1500" b="1" dirty="0" smtClean="0">
              <a:solidFill>
                <a:schemeClr val="tx1"/>
              </a:solidFill>
            </a:endParaRPr>
          </a:p>
          <a:p>
            <a:pPr algn="l"/>
            <a:endParaRPr lang="en-US" sz="15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</TotalTime>
  <Words>149</Words>
  <Application>Microsoft Office PowerPoint</Application>
  <PresentationFormat>On-screen Show (4:3)</PresentationFormat>
  <Paragraphs>40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என் மீட்பர் இன்றும் வாழ்கிறார்(Samuel Medley)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என் மீட்பர் இன்றும் வாழ்கிறார் tamil</dc:title>
  <dc:creator>admin</dc:creator>
  <cp:lastModifiedBy>admin</cp:lastModifiedBy>
  <cp:revision>30</cp:revision>
  <dcterms:created xsi:type="dcterms:W3CDTF">2026-04-05T20:38:51Z</dcterms:created>
  <dcterms:modified xsi:type="dcterms:W3CDTF">2026-04-06T21:24:50Z</dcterms:modified>
</cp:coreProperties>
</file>