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84803-F91F-496A-9205-7A6D1CD33B67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F992-B333-4293-9419-5021423020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ke, My Soul, and with the Su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ake, my soul, and with the sun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0"/>
            <a:ext cx="9448800" cy="533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ta-IN" sz="3200" b="1" dirty="0" smtClean="0">
                <a:solidFill>
                  <a:schemeClr val="bg1"/>
                </a:solidFill>
              </a:rPr>
              <a:t>ஆத்மமே </a:t>
            </a:r>
            <a:r>
              <a:rPr lang="ta-IN" sz="3200" b="1" dirty="0">
                <a:solidFill>
                  <a:schemeClr val="bg1"/>
                </a:solidFill>
              </a:rPr>
              <a:t>சூரியனுடன் </a:t>
            </a:r>
            <a:r>
              <a:rPr lang="ta-IN" sz="3200" b="1" dirty="0" smtClean="0">
                <a:solidFill>
                  <a:schemeClr val="bg1"/>
                </a:solidFill>
              </a:rPr>
              <a:t>விழித்தெழுவாய்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685800"/>
            <a:ext cx="4648200" cy="4800600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r>
              <a:rPr lang="ta-IN" sz="1600" b="1" dirty="0" smtClean="0">
                <a:solidFill>
                  <a:schemeClr val="bg1"/>
                </a:solidFill>
              </a:rPr>
              <a:t> </a:t>
            </a:r>
            <a:r>
              <a:rPr lang="ta-IN" sz="1600" b="1" dirty="0">
                <a:solidFill>
                  <a:schemeClr val="bg1"/>
                </a:solidFill>
              </a:rPr>
              <a:t>சூரியனுடன் விழித்தெழு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அன்றன்றுள்ள வேலை நீ செய்,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சோம்பல் தள்ளி உற்சாகமாய்,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இந்நாள் பங்கை செய் பலியாய்.</a:t>
            </a:r>
            <a:br>
              <a:rPr lang="ta-IN" sz="1600" b="1" dirty="0">
                <a:solidFill>
                  <a:schemeClr val="bg1"/>
                </a:solidFill>
              </a:rPr>
            </a:br>
            <a:endParaRPr lang="ta-IN" sz="1600" b="1" dirty="0">
              <a:solidFill>
                <a:schemeClr val="bg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r>
              <a:rPr lang="ta-IN" sz="1600" b="1" dirty="0" smtClean="0">
                <a:solidFill>
                  <a:schemeClr val="bg1"/>
                </a:solidFill>
              </a:rPr>
              <a:t> </a:t>
            </a:r>
            <a:r>
              <a:rPr lang="ta-IN" sz="1600" b="1" dirty="0">
                <a:solidFill>
                  <a:schemeClr val="bg1"/>
                </a:solidFill>
              </a:rPr>
              <a:t>உன் காலம் நேரம் காப்பாயே,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ஒவ்வொரு நாளும் வெகுமதி,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உன் தாலந்தை வளர்த்திடு,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அந்நாளுக்காய் உன்னை காப்பாய்.</a:t>
            </a:r>
            <a:br>
              <a:rPr lang="ta-IN" sz="1600" b="1" dirty="0">
                <a:solidFill>
                  <a:schemeClr val="bg1"/>
                </a:solidFill>
              </a:rPr>
            </a:br>
            <a:endParaRPr lang="ta-IN" sz="1600" b="1" dirty="0">
              <a:solidFill>
                <a:schemeClr val="bg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r>
              <a:rPr lang="ta-IN" sz="1600" b="1" dirty="0" smtClean="0">
                <a:solidFill>
                  <a:schemeClr val="bg1"/>
                </a:solidFill>
              </a:rPr>
              <a:t> </a:t>
            </a:r>
            <a:r>
              <a:rPr lang="ta-IN" sz="1600" b="1" dirty="0">
                <a:solidFill>
                  <a:schemeClr val="bg1"/>
                </a:solidFill>
              </a:rPr>
              <a:t>சம்பாஷணையில் தூய்மையாய்,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உன் மனசாட்சி தெளிவாய்,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உன் உள், புரம் காண்பார் தேவன்,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உன் சிந்தை அவர் காண்கிறார்.</a:t>
            </a:r>
            <a:br>
              <a:rPr lang="ta-IN" sz="1600" b="1" dirty="0">
                <a:solidFill>
                  <a:schemeClr val="bg1"/>
                </a:solidFill>
              </a:rPr>
            </a:br>
            <a:endParaRPr lang="ta-IN" sz="1600" b="1" dirty="0">
              <a:solidFill>
                <a:schemeClr val="bg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4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r>
              <a:rPr lang="ta-IN" sz="1600" b="1" dirty="0" smtClean="0">
                <a:solidFill>
                  <a:schemeClr val="bg1"/>
                </a:solidFill>
              </a:rPr>
              <a:t> </a:t>
            </a:r>
            <a:r>
              <a:rPr lang="ta-IN" sz="1600" b="1" dirty="0">
                <a:solidFill>
                  <a:schemeClr val="bg1"/>
                </a:solidFill>
              </a:rPr>
              <a:t>விழித்தெழு என் மனமே,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தூதரின் கீதம் சேர்ந்திடு,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இரா பகலாய் அழைக்கிறார்,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இராஜாவாய் என்றும் ஆள்பவர்.</a:t>
            </a:r>
            <a:br>
              <a:rPr lang="ta-IN" sz="1600" b="1" dirty="0">
                <a:solidFill>
                  <a:schemeClr val="bg1"/>
                </a:solidFill>
              </a:rPr>
            </a:br>
            <a:endParaRPr lang="ta-IN" sz="1600" b="1" dirty="0">
              <a:solidFill>
                <a:schemeClr val="bg1"/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bg1"/>
                </a:solidFill>
              </a:rPr>
              <a:t>5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r>
              <a:rPr lang="ta-IN" sz="1600" b="1" dirty="0" smtClean="0">
                <a:solidFill>
                  <a:schemeClr val="bg1"/>
                </a:solidFill>
              </a:rPr>
              <a:t> </a:t>
            </a:r>
            <a:r>
              <a:rPr lang="ta-IN" sz="1600" b="1" dirty="0">
                <a:solidFill>
                  <a:schemeClr val="bg1"/>
                </a:solidFill>
              </a:rPr>
              <a:t>பாடகர்க்குழாம் நீர் எழுவீர்,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உம் பக்தி பண் நீர் எழுப்ப,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நான் உம்மைப்போல் என் வாழ்விலே,</a:t>
            </a:r>
            <a:br>
              <a:rPr lang="ta-IN" sz="1600" b="1" dirty="0">
                <a:solidFill>
                  <a:schemeClr val="bg1"/>
                </a:solidFill>
              </a:rPr>
            </a:br>
            <a:r>
              <a:rPr lang="ta-IN" sz="1600" b="1" dirty="0">
                <a:solidFill>
                  <a:schemeClr val="bg1"/>
                </a:solidFill>
              </a:rPr>
              <a:t>ஆராதித்தே நான் கழிப்பேன்</a:t>
            </a:r>
            <a:r>
              <a:rPr lang="ta-IN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ஆத்மமே சூரியனுடன் விழித்தெழுவாய்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ஆத்மமே சூரியனுடன் விழித்தெழுவாய் tamil</dc:title>
  <dc:creator>admin</dc:creator>
  <cp:lastModifiedBy>admin</cp:lastModifiedBy>
  <cp:revision>19</cp:revision>
  <dcterms:created xsi:type="dcterms:W3CDTF">2026-02-05T20:09:25Z</dcterms:created>
  <dcterms:modified xsi:type="dcterms:W3CDTF">2026-04-10T16:05:15Z</dcterms:modified>
</cp:coreProperties>
</file>