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2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D24-E53A-4389-B674-EBEB1DF99D7C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ED16-8362-4BF8-91F2-C06C3C4CF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D24-E53A-4389-B674-EBEB1DF99D7C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ED16-8362-4BF8-91F2-C06C3C4CF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D24-E53A-4389-B674-EBEB1DF99D7C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ED16-8362-4BF8-91F2-C06C3C4CF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D24-E53A-4389-B674-EBEB1DF99D7C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ED16-8362-4BF8-91F2-C06C3C4CF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D24-E53A-4389-B674-EBEB1DF99D7C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ED16-8362-4BF8-91F2-C06C3C4CF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D24-E53A-4389-B674-EBEB1DF99D7C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ED16-8362-4BF8-91F2-C06C3C4CF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D24-E53A-4389-B674-EBEB1DF99D7C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ED16-8362-4BF8-91F2-C06C3C4CF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D24-E53A-4389-B674-EBEB1DF99D7C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ED16-8362-4BF8-91F2-C06C3C4CF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D24-E53A-4389-B674-EBEB1DF99D7C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ED16-8362-4BF8-91F2-C06C3C4CF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D24-E53A-4389-B674-EBEB1DF99D7C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ED16-8362-4BF8-91F2-C06C3C4CF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ED24-E53A-4389-B674-EBEB1DF99D7C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ED16-8362-4BF8-91F2-C06C3C4CFF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CED24-E53A-4389-B674-EBEB1DF99D7C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7ED16-8362-4BF8-91F2-C06C3C4CFF3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wake, My Soul, and with the Sun1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हे मेरो प्राण उठ्‌ सँग घाम र पूरो गर्‌ सब आफ्नो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990601"/>
          </a:xfrm>
        </p:spPr>
        <p:txBody>
          <a:bodyPr>
            <a:noAutofit/>
          </a:bodyPr>
          <a:lstStyle/>
          <a:p>
            <a:r>
              <a:rPr lang="hi-IN" sz="3600" b="1" dirty="0"/>
              <a:t>हे मेरो प्राण उठ्‌ सँग घाम र पूरो गर्‌ सब </a:t>
            </a:r>
            <a:r>
              <a:rPr lang="hi-IN" sz="3600" b="1" dirty="0" smtClean="0"/>
              <a:t>आफ्नो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Hey </a:t>
            </a:r>
            <a:r>
              <a:rPr lang="en-US" sz="3600" b="1" dirty="0" err="1" smtClean="0"/>
              <a:t>Mero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Pran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Uth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Sanga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Gham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5943600" cy="38862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hi-IN" b="1" dirty="0" smtClean="0">
                <a:solidFill>
                  <a:schemeClr val="bg1"/>
                </a:solidFill>
              </a:rPr>
              <a:t>१.  हे मेरो प्राण, उठ्‌ सँग घाम र पूरो गर्‌ सब आफ्नो काम</a:t>
            </a:r>
          </a:p>
          <a:p>
            <a:pPr algn="l"/>
            <a:r>
              <a:rPr lang="hi-IN" b="1" dirty="0" smtClean="0">
                <a:solidFill>
                  <a:schemeClr val="bg1"/>
                </a:solidFill>
              </a:rPr>
              <a:t>    अल्छी छाड़् र स्तुति गा, बिहानको प्रार्थना चढ़ा.</a:t>
            </a:r>
          </a:p>
          <a:p>
            <a:pPr algn="l"/>
            <a:endParaRPr lang="en-US" b="1" dirty="0" smtClean="0">
              <a:solidFill>
                <a:schemeClr val="bg1"/>
              </a:solidFill>
            </a:endParaRPr>
          </a:p>
          <a:p>
            <a:pPr algn="l"/>
            <a:endParaRPr lang="hi-IN" b="1" dirty="0" smtClean="0">
              <a:solidFill>
                <a:schemeClr val="bg1"/>
              </a:solidFill>
            </a:endParaRPr>
          </a:p>
          <a:p>
            <a:pPr algn="l"/>
            <a:r>
              <a:rPr lang="hi-IN" b="1" dirty="0" smtClean="0">
                <a:solidFill>
                  <a:schemeClr val="bg1"/>
                </a:solidFill>
              </a:rPr>
              <a:t>२.  बिता यो दिन भई बुद्धिमान्‌, सबै दिनलाई त अन्तकै ठान्‌</a:t>
            </a:r>
          </a:p>
          <a:p>
            <a:pPr algn="l"/>
            <a:r>
              <a:rPr lang="hi-IN" b="1" dirty="0" smtClean="0">
                <a:solidFill>
                  <a:schemeClr val="bg1"/>
                </a:solidFill>
              </a:rPr>
              <a:t>    ईश्वरको दानको गर्‌ विचार, न्यायको लागि बस तैयार.</a:t>
            </a:r>
          </a:p>
          <a:p>
            <a:pPr algn="l"/>
            <a:endParaRPr lang="en-US" b="1" dirty="0" smtClean="0">
              <a:solidFill>
                <a:schemeClr val="bg1"/>
              </a:solidFill>
            </a:endParaRPr>
          </a:p>
          <a:p>
            <a:pPr algn="l"/>
            <a:endParaRPr lang="hi-IN" b="1" dirty="0" smtClean="0">
              <a:solidFill>
                <a:schemeClr val="bg1"/>
              </a:solidFill>
            </a:endParaRPr>
          </a:p>
          <a:p>
            <a:pPr algn="l"/>
            <a:r>
              <a:rPr lang="hi-IN" b="1" dirty="0" smtClean="0">
                <a:solidFill>
                  <a:schemeClr val="bg1"/>
                </a:solidFill>
              </a:rPr>
              <a:t>३.  हे ईश्वर, गर्छु प्रार्थना यो, जे-जे गरूँला आज म</a:t>
            </a:r>
          </a:p>
          <a:p>
            <a:pPr algn="l"/>
            <a:r>
              <a:rPr lang="hi-IN" b="1" dirty="0" smtClean="0">
                <a:solidFill>
                  <a:schemeClr val="bg1"/>
                </a:solidFill>
              </a:rPr>
              <a:t>    त्यो सबमा मलाई गोहार देऊ, मनमा पवित्र आत्मा देउ.</a:t>
            </a:r>
          </a:p>
          <a:p>
            <a:pPr algn="l"/>
            <a:endParaRPr lang="en-US" b="1" dirty="0" smtClean="0">
              <a:solidFill>
                <a:schemeClr val="bg1"/>
              </a:solidFill>
            </a:endParaRPr>
          </a:p>
          <a:p>
            <a:pPr algn="l"/>
            <a:endParaRPr lang="hi-IN" b="1" dirty="0" smtClean="0">
              <a:solidFill>
                <a:schemeClr val="bg1"/>
              </a:solidFill>
            </a:endParaRPr>
          </a:p>
          <a:p>
            <a:pPr algn="l"/>
            <a:r>
              <a:rPr lang="hi-IN" b="1" dirty="0" smtClean="0">
                <a:solidFill>
                  <a:schemeClr val="bg1"/>
                </a:solidFill>
              </a:rPr>
              <a:t>४.  अँ आज मेरो बाटोले आफ्नो महिमा बढ़ाइदेऊ</a:t>
            </a:r>
          </a:p>
          <a:p>
            <a:pPr algn="l"/>
            <a:r>
              <a:rPr lang="hi-IN" b="1" dirty="0" smtClean="0">
                <a:solidFill>
                  <a:schemeClr val="bg1"/>
                </a:solidFill>
              </a:rPr>
              <a:t>    अँ पिता, पुत्र, आत्माका सधैँको परम महिमा</a:t>
            </a:r>
            <a:r>
              <a:rPr lang="hi-IN" b="1" dirty="0" smtClean="0">
                <a:solidFill>
                  <a:schemeClr val="bg1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106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हे मेरो प्राण उठ्‌ सँग घाम र पूरो गर्‌ सब आफ्नो Hey Mero Pran Uth Sanga Gham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हे मेरो प्राण उठ्‌ सँग घाम र पूरो गर्‌ सब आफ्नो 176 nepal</dc:title>
  <dc:creator>admin</dc:creator>
  <cp:lastModifiedBy>admin</cp:lastModifiedBy>
  <cp:revision>11</cp:revision>
  <dcterms:created xsi:type="dcterms:W3CDTF">2026-02-13T18:51:12Z</dcterms:created>
  <dcterms:modified xsi:type="dcterms:W3CDTF">2026-04-10T15:49:02Z</dcterms:modified>
</cp:coreProperties>
</file>