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EE491-E2EC-4782-867E-6C398BFED7D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3748-F536-4497-B36A-7F5C1240C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EE491-E2EC-4782-867E-6C398BFED7D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3748-F536-4497-B36A-7F5C1240C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EE491-E2EC-4782-867E-6C398BFED7D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3748-F536-4497-B36A-7F5C1240C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EE491-E2EC-4782-867E-6C398BFED7D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3748-F536-4497-B36A-7F5C1240C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EE491-E2EC-4782-867E-6C398BFED7D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3748-F536-4497-B36A-7F5C1240C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EE491-E2EC-4782-867E-6C398BFED7D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3748-F536-4497-B36A-7F5C1240C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EE491-E2EC-4782-867E-6C398BFED7D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3748-F536-4497-B36A-7F5C1240C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EE491-E2EC-4782-867E-6C398BFED7D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3748-F536-4497-B36A-7F5C1240C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EE491-E2EC-4782-867E-6C398BFED7D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3748-F536-4497-B36A-7F5C1240C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EE491-E2EC-4782-867E-6C398BFED7D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3748-F536-4497-B36A-7F5C1240C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EE491-E2EC-4782-867E-6C398BFED7D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C3748-F536-4497-B36A-7F5C1240CF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EE491-E2EC-4782-867E-6C398BFED7D5}" type="datetimeFigureOut">
              <a:rPr lang="en-US" smtClean="0"/>
              <a:pPr/>
              <a:t>4/21/2026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C3748-F536-4497-B36A-7F5C1240CF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येशू मेरो प्रभु भनी जान्दछ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399"/>
            <a:ext cx="8001000" cy="914401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येशू मेरो प्रभु भनी जान्दछु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pl-PL" b="1" dirty="0" smtClean="0"/>
              <a:t> Yeshu Mero Prabhu Bhani </a:t>
            </a:r>
            <a:r>
              <a:rPr lang="pl-PL" b="1" dirty="0" smtClean="0"/>
              <a:t>Jandachu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95400"/>
            <a:ext cx="8382000" cy="2743200"/>
          </a:xfrm>
        </p:spPr>
        <p:txBody>
          <a:bodyPr numCol="2">
            <a:noAutofit/>
          </a:bodyPr>
          <a:lstStyle/>
          <a:p>
            <a:pPr algn="l"/>
            <a:r>
              <a:rPr lang="hi-IN" sz="1700" b="1" dirty="0" smtClean="0">
                <a:solidFill>
                  <a:schemeClr val="tx1"/>
                </a:solidFill>
              </a:rPr>
              <a:t>१. येशू मेरो प्रभु भनी जान्दछु,</a:t>
            </a:r>
          </a:p>
          <a:p>
            <a:pPr algn="l"/>
            <a:r>
              <a:rPr lang="hi-IN" sz="1700" b="1" dirty="0" smtClean="0">
                <a:solidFill>
                  <a:schemeClr val="tx1"/>
                </a:solidFill>
              </a:rPr>
              <a:t>   पापमय इच्छा मेरो यसर्थ मार्दछु</a:t>
            </a:r>
          </a:p>
          <a:p>
            <a:pPr algn="l"/>
            <a:r>
              <a:rPr lang="hi-IN" sz="1700" b="1" dirty="0" smtClean="0">
                <a:solidFill>
                  <a:schemeClr val="tx1"/>
                </a:solidFill>
              </a:rPr>
              <a:t>   येशू मुक्तिदाता, हे त्राणकर्ता,</a:t>
            </a:r>
          </a:p>
          <a:p>
            <a:pPr algn="l"/>
            <a:r>
              <a:rPr lang="hi-IN" sz="1700" b="1" dirty="0" smtClean="0">
                <a:solidFill>
                  <a:schemeClr val="tx1"/>
                </a:solidFill>
              </a:rPr>
              <a:t>   मेरो प्यारो ख्रीष्टलाई प्रेम गर्छु सदा.</a:t>
            </a:r>
          </a:p>
          <a:p>
            <a:pPr algn="l"/>
            <a:endParaRPr lang="hi-IN" sz="17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700" b="1" dirty="0" smtClean="0">
                <a:solidFill>
                  <a:schemeClr val="tx1"/>
                </a:solidFill>
              </a:rPr>
              <a:t>२. उदेकको प्रेम प्रभु मलाई गर्नुभो’,</a:t>
            </a:r>
          </a:p>
          <a:p>
            <a:pPr algn="l"/>
            <a:r>
              <a:rPr lang="hi-IN" sz="1700" b="1" dirty="0" smtClean="0">
                <a:solidFill>
                  <a:schemeClr val="tx1"/>
                </a:solidFill>
              </a:rPr>
              <a:t>   क्रूसको असिम दुःख सही मर्नुभो’</a:t>
            </a:r>
          </a:p>
          <a:p>
            <a:pPr algn="l"/>
            <a:r>
              <a:rPr lang="hi-IN" sz="1700" b="1" dirty="0" smtClean="0">
                <a:solidFill>
                  <a:schemeClr val="tx1"/>
                </a:solidFill>
              </a:rPr>
              <a:t>   सबै मेरोलागि कस्तो प्रेम,</a:t>
            </a:r>
          </a:p>
          <a:p>
            <a:pPr algn="l"/>
            <a:r>
              <a:rPr lang="hi-IN" sz="1700" b="1" dirty="0" smtClean="0">
                <a:solidFill>
                  <a:schemeClr val="tx1"/>
                </a:solidFill>
              </a:rPr>
              <a:t>   महान्‌ येशूलाई प्रेम गर्छु यसैले सदा.</a:t>
            </a:r>
          </a:p>
          <a:p>
            <a:pPr algn="l"/>
            <a:endParaRPr lang="hi-IN" sz="17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700" b="1" dirty="0" smtClean="0">
                <a:solidFill>
                  <a:schemeClr val="tx1"/>
                </a:solidFill>
              </a:rPr>
              <a:t>३. स्तुति जीवनभर गर्दै रहन्छु र प्रेममा</a:t>
            </a:r>
          </a:p>
          <a:p>
            <a:pPr algn="l"/>
            <a:r>
              <a:rPr lang="hi-IN" sz="1700" b="1" dirty="0" smtClean="0">
                <a:solidFill>
                  <a:schemeClr val="tx1"/>
                </a:solidFill>
              </a:rPr>
              <a:t>   तपाईंको सधैँ रहन्छु</a:t>
            </a:r>
          </a:p>
          <a:p>
            <a:pPr algn="l"/>
            <a:r>
              <a:rPr lang="hi-IN" sz="1700" b="1" dirty="0" smtClean="0">
                <a:solidFill>
                  <a:schemeClr val="tx1"/>
                </a:solidFill>
              </a:rPr>
              <a:t>   छाया मृतको पर्छ जब,</a:t>
            </a:r>
          </a:p>
          <a:p>
            <a:pPr algn="l"/>
            <a:r>
              <a:rPr lang="hi-IN" sz="1700" b="1" dirty="0" smtClean="0">
                <a:solidFill>
                  <a:schemeClr val="tx1"/>
                </a:solidFill>
              </a:rPr>
              <a:t>   जीवनमा प्यार गर्छु तपाईंलाई, हे येशू सदा. </a:t>
            </a:r>
          </a:p>
          <a:p>
            <a:pPr algn="l"/>
            <a:endParaRPr lang="hi-IN" sz="17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700" b="1" dirty="0" smtClean="0">
                <a:solidFill>
                  <a:schemeClr val="tx1"/>
                </a:solidFill>
              </a:rPr>
              <a:t>४. गुञ्जोस्‌ भवन उज्ज्वल स्तुतिले मेरो,</a:t>
            </a:r>
          </a:p>
          <a:p>
            <a:pPr algn="l"/>
            <a:r>
              <a:rPr lang="hi-IN" sz="1700" b="1" dirty="0" smtClean="0">
                <a:solidFill>
                  <a:schemeClr val="tx1"/>
                </a:solidFill>
              </a:rPr>
              <a:t>   विश्राम पाई अनन्त जीवन आनन्दको</a:t>
            </a:r>
          </a:p>
          <a:p>
            <a:pPr algn="l"/>
            <a:r>
              <a:rPr lang="hi-IN" sz="1700" b="1" dirty="0" smtClean="0">
                <a:solidFill>
                  <a:schemeClr val="tx1"/>
                </a:solidFill>
              </a:rPr>
              <a:t>   लाई मुकुट चम्किलो गाउँछु महिमा,</a:t>
            </a:r>
          </a:p>
          <a:p>
            <a:pPr algn="l"/>
            <a:r>
              <a:rPr lang="hi-IN" sz="1700" b="1" dirty="0" smtClean="0">
                <a:solidFill>
                  <a:schemeClr val="tx1"/>
                </a:solidFill>
              </a:rPr>
              <a:t>   मेरो प्यारो ख्रीष्टलाई प्रेम गर्छु सदा</a:t>
            </a:r>
            <a:r>
              <a:rPr lang="hi-IN" sz="1700" b="1" dirty="0" smtClean="0">
                <a:solidFill>
                  <a:schemeClr val="tx1"/>
                </a:solidFill>
              </a:rPr>
              <a:t>.</a:t>
            </a:r>
            <a:endParaRPr lang="en-US" sz="17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120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येशू मेरो प्रभु भनी जान्दछु  Yeshu Mero Prabhu Bhani Jandachu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8</cp:revision>
  <dcterms:created xsi:type="dcterms:W3CDTF">2026-04-20T13:26:15Z</dcterms:created>
  <dcterms:modified xsi:type="dcterms:W3CDTF">2026-04-21T15:48:57Z</dcterms:modified>
</cp:coreProperties>
</file>