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F506-7250-4760-A941-3593419D6A7F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4548-2F83-450E-9D86-ADBB98D1E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F506-7250-4760-A941-3593419D6A7F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4548-2F83-450E-9D86-ADBB98D1E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F506-7250-4760-A941-3593419D6A7F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4548-2F83-450E-9D86-ADBB98D1E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F506-7250-4760-A941-3593419D6A7F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4548-2F83-450E-9D86-ADBB98D1E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F506-7250-4760-A941-3593419D6A7F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4548-2F83-450E-9D86-ADBB98D1E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F506-7250-4760-A941-3593419D6A7F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4548-2F83-450E-9D86-ADBB98D1E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F506-7250-4760-A941-3593419D6A7F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4548-2F83-450E-9D86-ADBB98D1E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F506-7250-4760-A941-3593419D6A7F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4548-2F83-450E-9D86-ADBB98D1E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F506-7250-4760-A941-3593419D6A7F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4548-2F83-450E-9D86-ADBB98D1E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F506-7250-4760-A941-3593419D6A7F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4548-2F83-450E-9D86-ADBB98D1E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F506-7250-4760-A941-3593419D6A7F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4548-2F83-450E-9D86-ADBB98D1E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6F506-7250-4760-A941-3593419D6A7F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B4548-2F83-450E-9D86-ADBB98D1E5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महान् विश्वस्तत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3733800" cy="533399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महान् विश्वस्तता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19200"/>
            <a:ext cx="6477000" cy="37338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hi-IN" sz="1800" b="1" dirty="0" smtClean="0">
                <a:solidFill>
                  <a:schemeClr val="tx1"/>
                </a:solidFill>
              </a:rPr>
              <a:t>महान्‌ विश्वस्तता पिता तपाईंको, तपाईंमा फेरिने छायाँ छैन</a:t>
            </a:r>
          </a:p>
          <a:p>
            <a:pPr marL="514350" indent="-514350" algn="l"/>
            <a:r>
              <a:rPr lang="hi-IN" sz="1800" b="1" dirty="0" smtClean="0">
                <a:solidFill>
                  <a:schemeClr val="tx1"/>
                </a:solidFill>
              </a:rPr>
              <a:t>जस्ताको त्यस्तै नै रहनुहुन्छ, कृपाको अन्त कहिल्यै हुँदैन </a:t>
            </a:r>
          </a:p>
          <a:p>
            <a:pPr algn="l"/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को. 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महान्‌ विश्वस्तता महान्‌ विश्वस्तता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हरेक विहान नयाँ दया देखाई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पुर्याउनुभो अभाव मेरो तपाईंले,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महान्‌ विश्वस्तता हुन्छ मलाई </a:t>
            </a:r>
          </a:p>
          <a:p>
            <a:pPr algn="l"/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hi-IN" sz="1800" b="1" dirty="0" smtClean="0">
                <a:solidFill>
                  <a:schemeClr val="tx1"/>
                </a:solidFill>
              </a:rPr>
              <a:t>रहुन्जेल पृथ्वी बीउ छर्ने र कटनी, ग्रीष्म र शिशिर जून तारा र घाम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सारा प्रकृति साथ दिन्छन्‌ गवाही तपाईंको कृपा विश्वस्तता प्रेम</a:t>
            </a:r>
          </a:p>
          <a:p>
            <a:pPr algn="l"/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hi-IN" sz="1800" b="1" dirty="0" smtClean="0">
                <a:solidFill>
                  <a:schemeClr val="tx1"/>
                </a:solidFill>
              </a:rPr>
              <a:t>पापको </a:t>
            </a:r>
            <a:r>
              <a:rPr lang="hi-IN" sz="1800" b="1" dirty="0" smtClean="0">
                <a:solidFill>
                  <a:schemeClr val="tx1"/>
                </a:solidFill>
              </a:rPr>
              <a:t>क्षमा अनि खपुवा शान्ति साहस र अगुवाई दिने तपाईं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आजको शक्तो र भोलीलाई आशा आशिष्‌ प्रशस्त रहन्छन्‌ मलाई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3577</TotalTime>
  <Words>88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महान् विश्वस्तता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महान्‌ विश्वस्तता पिता तपाईंको तपाईंमा फेरीने NEPAL</dc:title>
  <dc:creator>FRONT</dc:creator>
  <cp:lastModifiedBy>admin</cp:lastModifiedBy>
  <cp:revision>16</cp:revision>
  <dcterms:created xsi:type="dcterms:W3CDTF">2025-08-16T00:57:27Z</dcterms:created>
  <dcterms:modified xsi:type="dcterms:W3CDTF">2026-04-20T01:19:19Z</dcterms:modified>
</cp:coreProperties>
</file>