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5CD5-95D1-4216-A043-2382C70DE76A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74F1-482F-431B-9D6C-05921E65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5CD5-95D1-4216-A043-2382C70DE76A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74F1-482F-431B-9D6C-05921E65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5CD5-95D1-4216-A043-2382C70DE76A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74F1-482F-431B-9D6C-05921E65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5CD5-95D1-4216-A043-2382C70DE76A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74F1-482F-431B-9D6C-05921E65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5CD5-95D1-4216-A043-2382C70DE76A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74F1-482F-431B-9D6C-05921E65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5CD5-95D1-4216-A043-2382C70DE76A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74F1-482F-431B-9D6C-05921E65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5CD5-95D1-4216-A043-2382C70DE76A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74F1-482F-431B-9D6C-05921E65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5CD5-95D1-4216-A043-2382C70DE76A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74F1-482F-431B-9D6C-05921E65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5CD5-95D1-4216-A043-2382C70DE76A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74F1-482F-431B-9D6C-05921E65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5CD5-95D1-4216-A043-2382C70DE76A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74F1-482F-431B-9D6C-05921E65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5CD5-95D1-4216-A043-2382C70DE76A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74F1-482F-431B-9D6C-05921E65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5CD5-95D1-4216-A043-2382C70DE76A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874F1-482F-431B-9D6C-05921E6545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lessed Redeemer.jpg"/>
          <p:cNvPicPr>
            <a:picLocks noChangeAspect="1"/>
          </p:cNvPicPr>
          <p:nvPr userDrawn="1"/>
        </p:nvPicPr>
        <p:blipFill>
          <a:blip r:embed="rId14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hanya Udhar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"/>
            <a:ext cx="7467600" cy="380999"/>
          </a:xfrm>
        </p:spPr>
        <p:txBody>
          <a:bodyPr>
            <a:normAutofit fontScale="90000"/>
          </a:bodyPr>
          <a:lstStyle/>
          <a:p>
            <a:r>
              <a:rPr lang="hi-IN" b="1" dirty="0" smtClean="0"/>
              <a:t>धन्य उद्धारक</a:t>
            </a:r>
            <a:r>
              <a:rPr lang="en-US" b="1" dirty="0" smtClean="0"/>
              <a:t>  </a:t>
            </a:r>
            <a:r>
              <a:rPr lang="en-US" b="1" dirty="0" err="1" smtClean="0"/>
              <a:t>Dhanya</a:t>
            </a:r>
            <a:r>
              <a:rPr lang="en-US" b="1" dirty="0" smtClean="0"/>
              <a:t> </a:t>
            </a:r>
            <a:r>
              <a:rPr lang="en-US" b="1" dirty="0" err="1" smtClean="0"/>
              <a:t>Udharak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3352800" cy="4953000"/>
          </a:xfrm>
        </p:spPr>
        <p:txBody>
          <a:bodyPr>
            <a:noAutofit/>
          </a:bodyPr>
          <a:lstStyle/>
          <a:p>
            <a:pPr marL="514350" indent="-514350" algn="l"/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धन्य 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उद्धारक करुणा-सागर, </a:t>
            </a:r>
            <a:endParaRPr lang="en-US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l"/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धेरै 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नै दयालु स्वतन्त्रता</a:t>
            </a:r>
          </a:p>
          <a:p>
            <a:pPr algn="l"/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मजस्तो निर्धोको तपाईं अड़ेस, </a:t>
            </a:r>
            <a:endParaRPr lang="en-US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आउँदैछु 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प्रभु तपाईं 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छेउमा</a:t>
            </a: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hi-IN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hi-IN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hi-IN" sz="1700" b="1" dirty="0" smtClean="0">
                <a:solidFill>
                  <a:srgbClr val="FF0000"/>
                </a:solidFill>
              </a:rPr>
              <a:t>कोरस. </a:t>
            </a:r>
          </a:p>
          <a:p>
            <a:pPr algn="l"/>
            <a:r>
              <a:rPr lang="hi-IN" sz="1700" b="1" dirty="0" smtClean="0">
                <a:solidFill>
                  <a:srgbClr val="FF0000"/>
                </a:solidFill>
              </a:rPr>
              <a:t>धन्य उद्धारक, उदेक उद्धारक, </a:t>
            </a:r>
            <a:endParaRPr lang="en-US" sz="1700" b="1" dirty="0" smtClean="0">
              <a:solidFill>
                <a:srgbClr val="FF0000"/>
              </a:solidFill>
            </a:endParaRPr>
          </a:p>
          <a:p>
            <a:pPr algn="l"/>
            <a:r>
              <a:rPr lang="hi-IN" sz="1700" b="1" dirty="0" smtClean="0">
                <a:solidFill>
                  <a:srgbClr val="FF0000"/>
                </a:solidFill>
              </a:rPr>
              <a:t>बुद्धिका </a:t>
            </a:r>
            <a:r>
              <a:rPr lang="hi-IN" sz="1700" b="1" dirty="0" smtClean="0">
                <a:solidFill>
                  <a:srgbClr val="FF0000"/>
                </a:solidFill>
              </a:rPr>
              <a:t>धारा सनातनका</a:t>
            </a:r>
          </a:p>
          <a:p>
            <a:pPr algn="l"/>
            <a:r>
              <a:rPr lang="hi-IN" sz="1700" b="1" dirty="0" smtClean="0">
                <a:solidFill>
                  <a:srgbClr val="FF0000"/>
                </a:solidFill>
              </a:rPr>
              <a:t>आशा, विश्वासका प्रकाश, </a:t>
            </a:r>
            <a:endParaRPr lang="en-US" sz="1700" b="1" dirty="0" smtClean="0">
              <a:solidFill>
                <a:srgbClr val="FF0000"/>
              </a:solidFill>
            </a:endParaRPr>
          </a:p>
          <a:p>
            <a:pPr algn="l"/>
            <a:r>
              <a:rPr lang="hi-IN" sz="1700" b="1" dirty="0" smtClean="0">
                <a:solidFill>
                  <a:srgbClr val="FF0000"/>
                </a:solidFill>
              </a:rPr>
              <a:t>उनैको</a:t>
            </a:r>
            <a:r>
              <a:rPr lang="hi-IN" sz="1700" b="1" dirty="0" smtClean="0">
                <a:solidFill>
                  <a:srgbClr val="FF0000"/>
                </a:solidFill>
              </a:rPr>
              <a:t>, ख्रीष्ट मुक्तिदाताकै </a:t>
            </a:r>
            <a:r>
              <a:rPr lang="hi-IN" sz="1700" b="1" dirty="0" smtClean="0">
                <a:solidFill>
                  <a:srgbClr val="FF0000"/>
                </a:solidFill>
              </a:rPr>
              <a:t>प्रशंसा</a:t>
            </a:r>
            <a:r>
              <a:rPr lang="en-US" sz="1700" b="1" dirty="0" smtClean="0">
                <a:solidFill>
                  <a:srgbClr val="FF0000"/>
                </a:solidFill>
              </a:rPr>
              <a:t>.</a:t>
            </a:r>
            <a:endParaRPr lang="hi-IN" sz="1700" b="1" dirty="0" smtClean="0">
              <a:solidFill>
                <a:srgbClr val="FF0000"/>
              </a:solidFill>
            </a:endParaRPr>
          </a:p>
          <a:p>
            <a:pPr algn="l"/>
            <a:endParaRPr lang="hi-IN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l"/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धन्य 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उद्धारक, डर कत्ति छैन, </a:t>
            </a:r>
            <a:endParaRPr lang="en-US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l"/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तपाईंमा 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पाउँछौ शरण, रक्षा</a:t>
            </a:r>
          </a:p>
          <a:p>
            <a:pPr algn="l"/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खुशी भई पुज्छु र विश्वास गर्छु, </a:t>
            </a:r>
            <a:endParaRPr lang="en-US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स्थिर 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भई आउँछु तपाईं 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छेउमा</a:t>
            </a: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hi-IN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hi-IN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l"/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धन्य 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उद्धारक, कृपालु कोमल, </a:t>
            </a:r>
            <a:endParaRPr lang="en-US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l"/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अहिले 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सर्वदै रहन ममा</a:t>
            </a:r>
          </a:p>
          <a:p>
            <a:pPr algn="l"/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तपाईं सहायक ढाल र रक्षक, </a:t>
            </a:r>
            <a:endParaRPr lang="en-US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समातिराख्नोस्‌ 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तपाईं </a:t>
            </a:r>
            <a:r>
              <a:rPr lang="hi-IN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छेउमा</a:t>
            </a: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hi-IN" sz="17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89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धन्य उद्धारक  Dhanya Udharak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धन्य उद्धारक करुणा-सागर धेरै नै दयालु स्वतन्त्रता 71 nepal</dc:title>
  <dc:creator>admin</dc:creator>
  <cp:lastModifiedBy>admin</cp:lastModifiedBy>
  <cp:revision>14</cp:revision>
  <dcterms:created xsi:type="dcterms:W3CDTF">2026-03-31T01:10:48Z</dcterms:created>
  <dcterms:modified xsi:type="dcterms:W3CDTF">2026-04-01T18:10:49Z</dcterms:modified>
</cp:coreProperties>
</file>