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0439E-BA25-4684-A034-4BAC0F940566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31F4-6BC1-4A93-8709-1141FC57B8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eat is Thy faithfulnes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"/>
            <a:ext cx="2438400" cy="685800"/>
          </a:xfrm>
        </p:spPr>
        <p:txBody>
          <a:bodyPr>
            <a:normAutofit fontScale="90000"/>
          </a:bodyPr>
          <a:lstStyle/>
          <a:p>
            <a:r>
              <a:rPr lang="he-IL" b="1" dirty="0" smtClean="0"/>
              <a:t>רבה </a:t>
            </a:r>
            <a:r>
              <a:rPr lang="he-IL" b="1" dirty="0" smtClean="0"/>
              <a:t>אמונתך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762000"/>
            <a:ext cx="3810000" cy="5257800"/>
          </a:xfrm>
        </p:spPr>
        <p:txBody>
          <a:bodyPr>
            <a:noAutofit/>
          </a:bodyPr>
          <a:lstStyle/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1. רַבָּה אֱמוּנָתְךָ, אֱלֹוהַי אָבִי;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אֵין בְּךָ כָּל צֵל שִׁנּוּי אוֹ תְּמוּרָה.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לֹא תִּשְׁתַּנֶּה, רַחֲמֶיךָ לֹא יִכְלוּ;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כְּפִי שֶׁהָיִיתָ, כֵּן תִּהְיֶה לָעַד.</a:t>
            </a:r>
          </a:p>
          <a:p>
            <a:pPr algn="r"/>
            <a:endParaRPr lang="he-IL" sz="1600" b="1" dirty="0" smtClean="0">
              <a:solidFill>
                <a:schemeClr val="tx1"/>
              </a:solidFill>
            </a:endParaRP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פזמון חוזר: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רַבָּה אֱמוּנָתְךָ, רַבָּה אֱמוּנָתְךָ,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חֲסָדִים חֲדָשִׁים לַבְּקָרִים אֶרְאֶה.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אֶת כָּל מַחְסוֹרִי יָדְךָ הִיא שֶׁסִּפְּקָה;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רַבָּה אֱמוּנָתְךָ, אֲדֹנָי, עָלַי.</a:t>
            </a:r>
          </a:p>
          <a:p>
            <a:pPr algn="r"/>
            <a:endParaRPr lang="he-IL" sz="1600" b="1" dirty="0" smtClean="0">
              <a:solidFill>
                <a:schemeClr val="tx1"/>
              </a:solidFill>
            </a:endParaRP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2. קַיִץ וָחֹרֶף, אָבִיב וְעֵת קָצִיר,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שֶׁמֶשׁ, סַהַר, כּוֹכָב מִמְּסִלּוֹתָם;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עִמָּם כָּל הַבְּרִיאָה יָעִידוּ יַחְדָּו,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עַל אֱמוּנָתְךָ, חַסְדְּךָ וְלִבְּךָ.</a:t>
            </a:r>
          </a:p>
          <a:p>
            <a:pPr algn="r"/>
            <a:endParaRPr lang="he-IL" sz="1600" b="1" dirty="0" smtClean="0">
              <a:solidFill>
                <a:schemeClr val="tx1"/>
              </a:solidFill>
            </a:endParaRP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3. הַמוֹחֵל עַל חֵטְא, הַמַּתְמִיד בַּשָּׁלוֹם,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זִיו הֲוָיָתְךָ – עוֹדֵד וּמַצְפֵּן;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עֹז לְהַיּוֹם, תִּקְוָה צַחָה לְמָחָר,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כָּל בְּרָכוֹת לִי, וּרְבָבָה עוֹד תָּבוֹא.</a:t>
            </a:r>
          </a:p>
          <a:p>
            <a:pPr algn="r"/>
            <a:endParaRPr lang="he-IL" sz="1600" b="1" dirty="0" smtClean="0">
              <a:solidFill>
                <a:schemeClr val="tx1"/>
              </a:solidFill>
            </a:endParaRPr>
          </a:p>
          <a:p>
            <a:pPr algn="r"/>
            <a:endParaRPr lang="en-US" sz="1600" b="1" dirty="0" smtClean="0">
              <a:solidFill>
                <a:schemeClr val="tx1"/>
              </a:solidFill>
            </a:endParaRPr>
          </a:p>
          <a:p>
            <a:pPr algn="r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רבה אמונתך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רבה אמונתך Hebrew</dc:title>
  <dc:creator>admin</dc:creator>
  <cp:lastModifiedBy>admin</cp:lastModifiedBy>
  <cp:revision>7</cp:revision>
  <dcterms:created xsi:type="dcterms:W3CDTF">2026-04-17T01:12:46Z</dcterms:created>
  <dcterms:modified xsi:type="dcterms:W3CDTF">2026-04-18T22:51:34Z</dcterms:modified>
</cp:coreProperties>
</file>