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-2400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D40D15-8996-4DED-B11C-3A9EF0F48036}" type="datetimeFigureOut">
              <a:rPr lang="en-US" smtClean="0"/>
              <a:pPr/>
              <a:t>4/4/2026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8EF708D-D73A-42E5-8C08-4B601091F40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I Know that My Redeemer Liveth.jpg"/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Я знаю, жив мой Искупитель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95400" y="152399"/>
            <a:ext cx="6629400" cy="381001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Я знаю, жив мой </a:t>
            </a:r>
            <a:r>
              <a:rPr lang="ru-RU" b="1" dirty="0" smtClean="0">
                <a:solidFill>
                  <a:schemeClr val="bg1"/>
                </a:solidFill>
              </a:rPr>
              <a:t>Искупитель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4800" y="914400"/>
            <a:ext cx="6324600" cy="3124200"/>
          </a:xfrm>
        </p:spPr>
        <p:txBody>
          <a:bodyPr numCol="2">
            <a:noAutofit/>
          </a:bodyPr>
          <a:lstStyle/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Я </a:t>
            </a:r>
            <a:r>
              <a:rPr lang="ru-RU" sz="1600" b="1" dirty="0" smtClean="0">
                <a:solidFill>
                  <a:schemeClr val="bg1"/>
                </a:solidFill>
              </a:rPr>
              <a:t>знаю, жив мой Искупитель,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И Он стоит невдалеке;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Он - мой Господь и Вседержитель,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Миров судьба в Его руке.</a:t>
            </a:r>
          </a:p>
          <a:p>
            <a:pPr algn="l"/>
            <a:endParaRPr lang="ru-RU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ПРИПЕВ: 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Я знаю, жив Воскресший чудно,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К Его ногам враги падут.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Я знаю, жизнь дает Он людям,</a:t>
            </a:r>
          </a:p>
          <a:p>
            <a:pPr algn="l"/>
            <a:r>
              <a:rPr lang="ru-RU" sz="1600" b="1" dirty="0" smtClean="0">
                <a:solidFill>
                  <a:srgbClr val="FF0000"/>
                </a:solidFill>
              </a:rPr>
              <a:t>В Его руке и власть, и суд</a:t>
            </a:r>
            <a:r>
              <a:rPr lang="ru-RU" sz="1600" b="1" dirty="0" smtClean="0">
                <a:solidFill>
                  <a:srgbClr val="FF0000"/>
                </a:solidFill>
              </a:rPr>
              <a:t>.</a:t>
            </a:r>
            <a:endParaRPr lang="en-US" sz="1600" b="1" dirty="0" smtClean="0">
              <a:solidFill>
                <a:srgbClr val="FF0000"/>
              </a:solidFill>
            </a:endParaRPr>
          </a:p>
          <a:p>
            <a:pPr algn="l"/>
            <a:endParaRPr lang="ru-RU" sz="1600" b="1" dirty="0" smtClean="0">
              <a:solidFill>
                <a:srgbClr val="FF0000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Я </a:t>
            </a:r>
            <a:r>
              <a:rPr lang="ru-RU" sz="1600" b="1" dirty="0" smtClean="0">
                <a:solidFill>
                  <a:schemeClr val="bg1"/>
                </a:solidFill>
              </a:rPr>
              <a:t>знаю, твердо обещанье: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Что Он сказал, то совершит;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Не устрашат меня страданья,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Путь к небесам Христом открыт!</a:t>
            </a: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endParaRPr lang="en-US" sz="1600" b="1" dirty="0" smtClean="0">
              <a:solidFill>
                <a:schemeClr val="bg1"/>
              </a:solidFill>
            </a:endParaRP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Я </a:t>
            </a:r>
            <a:r>
              <a:rPr lang="ru-RU" sz="1600" b="1" dirty="0" smtClean="0">
                <a:solidFill>
                  <a:schemeClr val="bg1"/>
                </a:solidFill>
              </a:rPr>
              <a:t>знаю, место мне готово,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Где ночи нет, где нет забот;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Теперь живу под Его кровом,</a:t>
            </a:r>
          </a:p>
          <a:p>
            <a:pPr algn="l"/>
            <a:r>
              <a:rPr lang="ru-RU" sz="1600" b="1" dirty="0" smtClean="0">
                <a:solidFill>
                  <a:schemeClr val="bg1"/>
                </a:solidFill>
              </a:rPr>
              <a:t>И Он меня к Себе возьмет</a:t>
            </a:r>
            <a:r>
              <a:rPr lang="ru-RU" sz="1600" b="1" dirty="0" smtClean="0">
                <a:solidFill>
                  <a:schemeClr val="bg1"/>
                </a:solidFill>
              </a:rPr>
              <a:t>.</a:t>
            </a:r>
            <a:endParaRPr lang="en-US" sz="1600" b="1" dirty="0" smtClean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88</TotalTime>
  <Words>115</Words>
  <Application>Microsoft Office PowerPoint</Application>
  <PresentationFormat>On-screen Show (4:3)</PresentationFormat>
  <Paragraphs>22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Я знаю, жив мой Искупитель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Я знаю, жив мой Искупитель </dc:title>
  <dc:creator>FRONT</dc:creator>
  <cp:lastModifiedBy>admin</cp:lastModifiedBy>
  <cp:revision>10</cp:revision>
  <dcterms:created xsi:type="dcterms:W3CDTF">2024-03-18T22:16:35Z</dcterms:created>
  <dcterms:modified xsi:type="dcterms:W3CDTF">2026-04-04T14:54:26Z</dcterms:modified>
</cp:coreProperties>
</file>