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5DD3-5B73-4CCF-94EF-5FAB332D8DD1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FEF5-6318-4C82-972F-FA38AB3F9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5DD3-5B73-4CCF-94EF-5FAB332D8DD1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FEF5-6318-4C82-972F-FA38AB3F9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5DD3-5B73-4CCF-94EF-5FAB332D8DD1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FEF5-6318-4C82-972F-FA38AB3F9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5DD3-5B73-4CCF-94EF-5FAB332D8DD1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FEF5-6318-4C82-972F-FA38AB3F9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5DD3-5B73-4CCF-94EF-5FAB332D8DD1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FEF5-6318-4C82-972F-FA38AB3F9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5DD3-5B73-4CCF-94EF-5FAB332D8DD1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FEF5-6318-4C82-972F-FA38AB3F9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5DD3-5B73-4CCF-94EF-5FAB332D8DD1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FEF5-6318-4C82-972F-FA38AB3F9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5DD3-5B73-4CCF-94EF-5FAB332D8DD1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FEF5-6318-4C82-972F-FA38AB3F9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5DD3-5B73-4CCF-94EF-5FAB332D8DD1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FEF5-6318-4C82-972F-FA38AB3F9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5DD3-5B73-4CCF-94EF-5FAB332D8DD1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FEF5-6318-4C82-972F-FA38AB3F9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A5DD3-5B73-4CCF-94EF-5FAB332D8DD1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2FEF5-6318-4C82-972F-FA38AB3F9B9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A5DD3-5B73-4CCF-94EF-5FAB332D8DD1}" type="datetimeFigureOut">
              <a:rPr lang="en-US" smtClean="0"/>
              <a:pPr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2FEF5-6318-4C82-972F-FA38AB3F9B9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Day That Will Be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коро день тот приде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"/>
            <a:ext cx="5562600" cy="457199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Скоро день тот </a:t>
            </a:r>
            <a:r>
              <a:rPr lang="az-Cyrl-AZ" b="1" dirty="0" smtClean="0"/>
              <a:t>придет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609600"/>
            <a:ext cx="5562600" cy="3048000"/>
          </a:xfrm>
        </p:spPr>
        <p:txBody>
          <a:bodyPr numCol="1">
            <a:noAutofit/>
          </a:bodyPr>
          <a:lstStyle/>
          <a:p>
            <a:pPr algn="l"/>
            <a:r>
              <a:rPr lang="ru-RU" sz="1700" b="1" dirty="0" smtClean="0">
                <a:solidFill>
                  <a:schemeClr val="tx1"/>
                </a:solidFill>
              </a:rPr>
              <a:t>1. Скоро день тот придет, где не будет всех забот.</a:t>
            </a:r>
          </a:p>
          <a:p>
            <a:pPr algn="l"/>
            <a:r>
              <a:rPr lang="ru-RU" sz="1700" b="1" dirty="0" smtClean="0">
                <a:solidFill>
                  <a:schemeClr val="tx1"/>
                </a:solidFill>
              </a:rPr>
              <a:t>Ни пе‍‍чали, и не‍‍взгод, ни н‍‍ужды и н‍‍ет тревог.</a:t>
            </a:r>
          </a:p>
          <a:p>
            <a:pPr algn="l"/>
            <a:r>
              <a:rPr lang="ru-RU" sz="1700" b="1" dirty="0" smtClean="0">
                <a:solidFill>
                  <a:schemeClr val="tx1"/>
                </a:solidFill>
              </a:rPr>
              <a:t>Мир ц‍‍арит в стране свя‍‍той, грех не б‍‍удет ника‍‍кой.</a:t>
            </a:r>
          </a:p>
          <a:p>
            <a:pPr algn="l"/>
            <a:r>
              <a:rPr lang="ru-RU" sz="1700" b="1" dirty="0" smtClean="0">
                <a:solidFill>
                  <a:schemeClr val="tx1"/>
                </a:solidFill>
              </a:rPr>
              <a:t>Что за день, радостный д‍‍ень будет т‍‍ам!</a:t>
            </a:r>
          </a:p>
          <a:p>
            <a:pPr algn="l"/>
            <a:endParaRPr lang="ru-RU" sz="17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Что за д‍‍ень будет т‍‍ам, когда в‍‍стречу я Христ‍‍а!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Он возьм‍‍ет меня с Соб‍‍ой в край неб‍‍есный, неземн‍‍ой.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Руку д‍‍аст Он мне Сво‍‍ю, И я с Н‍‍им туда войд‍‍у,</a:t>
            </a:r>
          </a:p>
          <a:p>
            <a:pPr algn="l"/>
            <a:r>
              <a:rPr lang="ru-RU" sz="1700" b="1" dirty="0" smtClean="0">
                <a:solidFill>
                  <a:srgbClr val="FF0000"/>
                </a:solidFill>
              </a:rPr>
              <a:t>Что за д‍‍ень, радостный д‍‍ень б‍‍удет т‍‍ам!</a:t>
            </a:r>
          </a:p>
          <a:p>
            <a:pPr algn="l"/>
            <a:endParaRPr lang="ru-RU" sz="17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700" b="1" dirty="0" smtClean="0">
                <a:solidFill>
                  <a:schemeClr val="tx1"/>
                </a:solidFill>
              </a:rPr>
              <a:t>2. Там не будет забот, мир и радость не пройдет.</a:t>
            </a:r>
          </a:p>
          <a:p>
            <a:pPr algn="l"/>
            <a:r>
              <a:rPr lang="ru-RU" sz="1700" b="1" dirty="0" smtClean="0">
                <a:solidFill>
                  <a:schemeClr val="tx1"/>
                </a:solidFill>
              </a:rPr>
              <a:t>Ни болезни, ни слез - радость будет без конца.</a:t>
            </a:r>
          </a:p>
          <a:p>
            <a:pPr algn="l"/>
            <a:r>
              <a:rPr lang="ru-RU" sz="1700" b="1" dirty="0" smtClean="0">
                <a:solidFill>
                  <a:schemeClr val="tx1"/>
                </a:solidFill>
              </a:rPr>
              <a:t>Буду вечно я тогда прославлять Царя Христа,</a:t>
            </a:r>
          </a:p>
          <a:p>
            <a:pPr algn="l"/>
            <a:r>
              <a:rPr lang="ru-RU" sz="1700" b="1" dirty="0" smtClean="0">
                <a:solidFill>
                  <a:schemeClr val="tx1"/>
                </a:solidFill>
              </a:rPr>
              <a:t>Что за день, радостный день будет там!</a:t>
            </a:r>
          </a:p>
          <a:p>
            <a:pPr algn="l"/>
            <a:endParaRPr lang="ru-RU" sz="17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700" b="1" dirty="0" smtClean="0">
                <a:solidFill>
                  <a:schemeClr val="tx1"/>
                </a:solidFill>
              </a:rPr>
              <a:t>3. Скоро день тот придет, когда Царь царей грядет,</a:t>
            </a:r>
          </a:p>
          <a:p>
            <a:pPr algn="l"/>
            <a:r>
              <a:rPr lang="ru-RU" sz="1700" b="1" dirty="0" smtClean="0">
                <a:solidFill>
                  <a:schemeClr val="tx1"/>
                </a:solidFill>
              </a:rPr>
              <a:t>Он придет уж за тобой, чтобы взять тебя с Собой.</a:t>
            </a:r>
          </a:p>
          <a:p>
            <a:pPr algn="l"/>
            <a:r>
              <a:rPr lang="ru-RU" sz="1700" b="1" dirty="0" smtClean="0">
                <a:solidFill>
                  <a:schemeClr val="tx1"/>
                </a:solidFill>
              </a:rPr>
              <a:t>Будешь ли готов тогда встретить своего Творца?</a:t>
            </a:r>
          </a:p>
          <a:p>
            <a:pPr algn="l"/>
            <a:r>
              <a:rPr lang="ru-RU" sz="1700" b="1" dirty="0" smtClean="0">
                <a:solidFill>
                  <a:schemeClr val="tx1"/>
                </a:solidFill>
              </a:rPr>
              <a:t>Что за день, радостный день будет там!</a:t>
            </a:r>
            <a:endParaRPr lang="en-US" sz="17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2270</TotalTime>
  <Words>177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Скоро день тот придет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Скоро день тот придет russian</dc:title>
  <dc:creator>admin</dc:creator>
  <cp:lastModifiedBy>admin</cp:lastModifiedBy>
  <cp:revision>8</cp:revision>
  <dcterms:created xsi:type="dcterms:W3CDTF">2026-04-23T15:01:42Z</dcterms:created>
  <dcterms:modified xsi:type="dcterms:W3CDTF">2026-04-27T08:20:17Z</dcterms:modified>
</cp:coreProperties>
</file>