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6C3B6-77D8-42DD-A3BA-3FFD6E3FEEC6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503E-A5A6-4324-8402-B6E01759D8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(Samuel Medley)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sé que vive el Salvador(Samuel Medle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"/>
            <a:ext cx="8382000" cy="533399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/>
            </a:r>
            <a:br>
              <a:rPr lang="es-ES" sz="3600" b="1" dirty="0" smtClean="0"/>
            </a:br>
            <a:r>
              <a:rPr lang="es-ES" sz="3600" b="1" dirty="0" smtClean="0"/>
              <a:t>Yo sé que vive el Salvador</a:t>
            </a:r>
            <a:r>
              <a:rPr lang="en-US" sz="3600" b="1" dirty="0" smtClean="0"/>
              <a:t>(Samuel Medley)</a:t>
            </a:r>
            <a:r>
              <a:rPr lang="es-ES" sz="3600" b="1" dirty="0" smtClean="0"/>
              <a:t/>
            </a:r>
            <a:br>
              <a:rPr lang="es-ES" sz="3600" b="1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609600"/>
            <a:ext cx="7162800" cy="29718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Yo sé que vive el  Salvador: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Es de la muerte el vencedor,</a:t>
            </a:r>
          </a:p>
          <a:p>
            <a:pPr algn="l"/>
            <a:r>
              <a:rPr lang="es-ES" sz="1800" b="1" dirty="0" err="1" smtClean="0">
                <a:solidFill>
                  <a:schemeClr val="tx1"/>
                </a:solidFill>
              </a:rPr>
              <a:t>Ning</a:t>
            </a:r>
            <a:r>
              <a:rPr lang="en-US" sz="1800" b="1" dirty="0" smtClean="0">
                <a:solidFill>
                  <a:schemeClr val="tx1"/>
                </a:solidFill>
              </a:rPr>
              <a:t>ú</a:t>
            </a:r>
            <a:r>
              <a:rPr lang="es-ES" sz="1800" b="1" dirty="0" smtClean="0">
                <a:solidFill>
                  <a:schemeClr val="tx1"/>
                </a:solidFill>
              </a:rPr>
              <a:t>n temor </a:t>
            </a:r>
            <a:r>
              <a:rPr lang="es-ES" sz="1800" b="1" dirty="0" err="1" smtClean="0">
                <a:solidFill>
                  <a:schemeClr val="tx1"/>
                </a:solidFill>
              </a:rPr>
              <a:t>jam</a:t>
            </a:r>
            <a:r>
              <a:rPr lang="en-US" sz="1800" b="1" dirty="0" smtClean="0">
                <a:solidFill>
                  <a:schemeClr val="tx1"/>
                </a:solidFill>
              </a:rPr>
              <a:t>á</a:t>
            </a:r>
            <a:r>
              <a:rPr lang="es-ES" sz="1800" b="1" dirty="0" err="1" smtClean="0">
                <a:solidFill>
                  <a:schemeClr val="tx1"/>
                </a:solidFill>
              </a:rPr>
              <a:t>is</a:t>
            </a:r>
            <a:r>
              <a:rPr lang="es-ES" sz="1800" b="1" dirty="0" smtClean="0">
                <a:solidFill>
                  <a:schemeClr val="tx1"/>
                </a:solidFill>
              </a:rPr>
              <a:t> tendré,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Pues a su lado viviré. 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err="1" smtClean="0">
                <a:solidFill>
                  <a:schemeClr val="tx1"/>
                </a:solidFill>
              </a:rPr>
              <a:t>Reducit</a:t>
            </a:r>
            <a:r>
              <a:rPr lang="en-US" sz="1800" b="1" dirty="0" smtClean="0">
                <a:solidFill>
                  <a:schemeClr val="tx1"/>
                </a:solidFill>
              </a:rPr>
              <a:t>ó</a:t>
            </a:r>
            <a:r>
              <a:rPr lang="en-US" sz="1800" dirty="0" smtClean="0"/>
              <a:t> </a:t>
            </a:r>
            <a:r>
              <a:rPr lang="es-ES" sz="1800" b="1" dirty="0" smtClean="0">
                <a:solidFill>
                  <a:schemeClr val="tx1"/>
                </a:solidFill>
              </a:rPr>
              <a:t>  con gran poder,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Glorioso reina por </a:t>
            </a:r>
            <a:r>
              <a:rPr lang="es-ES" sz="1800" b="1" dirty="0" err="1" smtClean="0">
                <a:solidFill>
                  <a:schemeClr val="tx1"/>
                </a:solidFill>
              </a:rPr>
              <a:t>doqu</a:t>
            </a:r>
            <a:r>
              <a:rPr lang="en-US" sz="1800" b="1" dirty="0" err="1" smtClean="0">
                <a:solidFill>
                  <a:schemeClr val="tx1"/>
                </a:solidFill>
              </a:rPr>
              <a:t>íe</a:t>
            </a:r>
            <a:r>
              <a:rPr lang="es-ES" sz="1800" b="1" dirty="0" smtClean="0">
                <a:solidFill>
                  <a:schemeClr val="tx1"/>
                </a:solidFill>
              </a:rPr>
              <a:t>r;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 su favor y </a:t>
            </a:r>
            <a:r>
              <a:rPr lang="es-ES" sz="1800" b="1" dirty="0" err="1" smtClean="0">
                <a:solidFill>
                  <a:schemeClr val="tx1"/>
                </a:solidFill>
              </a:rPr>
              <a:t>bendici</a:t>
            </a:r>
            <a:r>
              <a:rPr lang="en-US" sz="1800" b="1" dirty="0" smtClean="0">
                <a:solidFill>
                  <a:schemeClr val="tx1"/>
                </a:solidFill>
              </a:rPr>
              <a:t>ó</a:t>
            </a:r>
            <a:r>
              <a:rPr lang="es-ES" sz="1800" b="1" dirty="0" smtClean="0">
                <a:solidFill>
                  <a:schemeClr val="tx1"/>
                </a:solidFill>
              </a:rPr>
              <a:t>n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Sustentar</a:t>
            </a:r>
            <a:r>
              <a:rPr lang="en-US" sz="1800" b="1" dirty="0" smtClean="0">
                <a:solidFill>
                  <a:schemeClr val="tx1"/>
                </a:solidFill>
              </a:rPr>
              <a:t>á</a:t>
            </a:r>
            <a:r>
              <a:rPr lang="es-ES" sz="1800" b="1" dirty="0" smtClean="0">
                <a:solidFill>
                  <a:schemeClr val="tx1"/>
                </a:solidFill>
              </a:rPr>
              <a:t> mi </a:t>
            </a:r>
            <a:r>
              <a:rPr lang="es-ES" sz="1800" b="1" dirty="0" err="1" smtClean="0">
                <a:solidFill>
                  <a:schemeClr val="tx1"/>
                </a:solidFill>
              </a:rPr>
              <a:t>coraz</a:t>
            </a:r>
            <a:r>
              <a:rPr lang="en-US" sz="1800" b="1" dirty="0" smtClean="0">
                <a:solidFill>
                  <a:schemeClr val="tx1"/>
                </a:solidFill>
              </a:rPr>
              <a:t>ó</a:t>
            </a:r>
            <a:r>
              <a:rPr lang="es-ES" sz="1800" b="1" dirty="0" smtClean="0">
                <a:solidFill>
                  <a:schemeClr val="tx1"/>
                </a:solidFill>
              </a:rPr>
              <a:t>n.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Al victorioso Redentor,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Al Grande, Eterno Vencedor,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Gloria y loor le cantaré,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gran amor y viva fe.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mi Jesús seguro estoy,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Pues por su  gracia salvo soy: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i Mi vida entrego con  amor al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Fiel  servicio del Se</a:t>
            </a:r>
            <a:r>
              <a:rPr lang="en-US" sz="1800" b="1" dirty="0" err="1" smtClean="0">
                <a:solidFill>
                  <a:schemeClr val="tx1"/>
                </a:solidFill>
              </a:rPr>
              <a:t>ño</a:t>
            </a:r>
            <a:r>
              <a:rPr lang="es-ES" sz="1800" b="1" dirty="0" smtClean="0">
                <a:solidFill>
                  <a:schemeClr val="tx1"/>
                </a:solidFill>
              </a:rPr>
              <a:t>r.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107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Yo sé que vive el Salvador(Samuel Medley)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Yo sé que vive el Salvador spanish </dc:title>
  <dc:creator>admin</dc:creator>
  <cp:lastModifiedBy>admin</cp:lastModifiedBy>
  <cp:revision>19</cp:revision>
  <dcterms:created xsi:type="dcterms:W3CDTF">2026-04-03T16:13:35Z</dcterms:created>
  <dcterms:modified xsi:type="dcterms:W3CDTF">2026-04-06T14:17:03Z</dcterms:modified>
</cp:coreProperties>
</file>