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2FB-29CE-4AD4-8FEF-6762D0CF2E70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F2F58-86CA-4E7E-A240-55035EB3F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2FB-29CE-4AD4-8FEF-6762D0CF2E70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F2F58-86CA-4E7E-A240-55035EB3F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2FB-29CE-4AD4-8FEF-6762D0CF2E70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F2F58-86CA-4E7E-A240-55035EB3F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2FB-29CE-4AD4-8FEF-6762D0CF2E70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F2F58-86CA-4E7E-A240-55035EB3F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2FB-29CE-4AD4-8FEF-6762D0CF2E70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F2F58-86CA-4E7E-A240-55035EB3F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2FB-29CE-4AD4-8FEF-6762D0CF2E70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F2F58-86CA-4E7E-A240-55035EB3F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2FB-29CE-4AD4-8FEF-6762D0CF2E70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F2F58-86CA-4E7E-A240-55035EB3F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2FB-29CE-4AD4-8FEF-6762D0CF2E70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F2F58-86CA-4E7E-A240-55035EB3F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2FB-29CE-4AD4-8FEF-6762D0CF2E70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F2F58-86CA-4E7E-A240-55035EB3F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2FB-29CE-4AD4-8FEF-6762D0CF2E70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F2F58-86CA-4E7E-A240-55035EB3F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02FB-29CE-4AD4-8FEF-6762D0CF2E70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F2F58-86CA-4E7E-A240-55035EB3F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102FB-29CE-4AD4-8FEF-6762D0CF2E70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F2F58-86CA-4E7E-A240-55035EB3F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th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 Sé Que Jesucristo V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0"/>
            <a:ext cx="5791200" cy="3810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Yo Sé Que Jesucristo </a:t>
            </a:r>
            <a:r>
              <a:rPr lang="es-ES" b="1" dirty="0" smtClean="0">
                <a:solidFill>
                  <a:schemeClr val="bg1"/>
                </a:solidFill>
              </a:rPr>
              <a:t>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85800"/>
            <a:ext cx="6781800" cy="3276600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1. Yo sé que Jesucristo vive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 que en la tierra reinará.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Yo sé que El siempre me recibe.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Con gracia y fuerza me guiará.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Yo sé, yo sé que Cristo vive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en la tierra reinará.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Yo sé, yo sé que El me recibe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por su amor me salvará.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2</a:t>
            </a:r>
            <a:r>
              <a:rPr lang="es-ES" sz="1800" b="1" dirty="0" smtClean="0">
                <a:solidFill>
                  <a:schemeClr val="bg1"/>
                </a:solidFill>
              </a:rPr>
              <a:t>. Yo sé que El cumple su promesa,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Pues su Palabra es la verdad.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Su muerte me causó honda pena,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Pues El me amó por su bondad.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3</a:t>
            </a:r>
            <a:r>
              <a:rPr lang="es-ES" sz="1800" b="1" dirty="0" smtClean="0">
                <a:solidFill>
                  <a:schemeClr val="bg1"/>
                </a:solidFill>
              </a:rPr>
              <a:t>. Yo sé que un palacio en gloria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El preparó para mi hogar.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Grato es saber la bella historia</a:t>
            </a: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De mi Jesús que sabe amar</a:t>
            </a:r>
            <a:r>
              <a:rPr lang="es-ES" sz="1800" b="1" dirty="0" smtClean="0">
                <a:solidFill>
                  <a:schemeClr val="bg1"/>
                </a:solidFill>
              </a:rPr>
              <a:t>.</a:t>
            </a:r>
            <a:endParaRPr lang="es-E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125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 Sé Que Jesucristo Vive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 se que existe un redentor </dc:title>
  <dc:creator>FRONT</dc:creator>
  <cp:lastModifiedBy>admin</cp:lastModifiedBy>
  <cp:revision>13</cp:revision>
  <dcterms:created xsi:type="dcterms:W3CDTF">2024-03-18T22:29:45Z</dcterms:created>
  <dcterms:modified xsi:type="dcterms:W3CDTF">2026-04-04T15:10:21Z</dcterms:modified>
</cp:coreProperties>
</file>