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9A496-372B-4B8A-B4F4-FFCDAFAE521C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89A25-0954-41FD-A5E0-0E5F8B9097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strife is o'er, the battle don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410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yarangij'intambara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4038600" cy="4648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Haleluya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err="1" smtClean="0">
                <a:solidFill>
                  <a:schemeClr val="tx1"/>
                </a:solidFill>
              </a:rPr>
              <a:t>Haleluya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err="1" smtClean="0">
                <a:solidFill>
                  <a:schemeClr val="tx1"/>
                </a:solidFill>
              </a:rPr>
              <a:t>Haleluya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yarangij'intambara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yanesheje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Satani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Tunezerwe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tumuhimbaze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Kand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ubushobozi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bg'urupfu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we </a:t>
            </a:r>
            <a:r>
              <a:rPr lang="en-US" sz="1600" b="1" dirty="0" err="1" smtClean="0">
                <a:solidFill>
                  <a:schemeClr val="tx1"/>
                </a:solidFill>
              </a:rPr>
              <a:t>yabunesheje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rwose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Tunezerwe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tuvuz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impundu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wugira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gatatu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Yazuts</a:t>
            </a:r>
            <a:r>
              <a:rPr lang="en-US" sz="1600" b="1" dirty="0" smtClean="0">
                <a:solidFill>
                  <a:schemeClr val="tx1"/>
                </a:solidFill>
              </a:rPr>
              <a:t>-' </a:t>
            </a:r>
            <a:r>
              <a:rPr lang="en-US" sz="1600" b="1" dirty="0" err="1" smtClean="0">
                <a:solidFill>
                  <a:schemeClr val="tx1"/>
                </a:solidFill>
              </a:rPr>
              <a:t>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n'icubahiro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Non' </a:t>
            </a:r>
            <a:r>
              <a:rPr lang="en-US" sz="1600" b="1" dirty="0" err="1" smtClean="0">
                <a:solidFill>
                  <a:schemeClr val="tx1"/>
                </a:solidFill>
              </a:rPr>
              <a:t>ahangamanye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n'Imana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Kand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ibihindizo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vy'urupfu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Yabihomvoreye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hariya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Muririmbe</a:t>
            </a:r>
            <a:r>
              <a:rPr lang="en-US" sz="1600" b="1" dirty="0" smtClean="0">
                <a:solidFill>
                  <a:schemeClr val="tx1"/>
                </a:solidFill>
              </a:rPr>
              <a:t> ; </a:t>
            </a:r>
            <a:r>
              <a:rPr lang="en-US" sz="1600" b="1" dirty="0" err="1" smtClean="0">
                <a:solidFill>
                  <a:schemeClr val="tx1"/>
                </a:solidFill>
              </a:rPr>
              <a:t>mumuh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impundu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  <a:r>
              <a:rPr lang="en-US" sz="1600" b="1" dirty="0" err="1" smtClean="0">
                <a:solidFill>
                  <a:schemeClr val="tx1"/>
                </a:solidFill>
              </a:rPr>
              <a:t>Haleluya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</a:t>
            </a:r>
            <a:r>
              <a:rPr lang="en-US" sz="1600" b="1" dirty="0" err="1" smtClean="0">
                <a:solidFill>
                  <a:schemeClr val="tx1"/>
                </a:solidFill>
              </a:rPr>
              <a:t>Udukuz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imyore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yawe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Uruboyi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rubi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rw'urupfu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Ngo </a:t>
            </a:r>
            <a:r>
              <a:rPr lang="en-US" sz="1600" b="1" dirty="0" err="1" smtClean="0">
                <a:solidFill>
                  <a:schemeClr val="tx1"/>
                </a:solidFill>
              </a:rPr>
              <a:t>tubeho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tukuririmbe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  <a:r>
              <a:rPr lang="en-US" sz="1600" b="1" dirty="0" err="1" smtClean="0">
                <a:solidFill>
                  <a:schemeClr val="tx1"/>
                </a:solidFill>
              </a:rPr>
              <a:t>Haleluya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yarangij'intambara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yarangij'intambara</dc:title>
  <dc:creator>FRONT</dc:creator>
  <cp:lastModifiedBy>admin</cp:lastModifiedBy>
  <cp:revision>15</cp:revision>
  <dcterms:created xsi:type="dcterms:W3CDTF">2024-03-16T17:14:55Z</dcterms:created>
  <dcterms:modified xsi:type="dcterms:W3CDTF">2026-04-07T19:39:30Z</dcterms:modified>
</cp:coreProperties>
</file>