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4" autoAdjust="0"/>
  </p:normalViewPr>
  <p:slideViewPr>
    <p:cSldViewPr>
      <p:cViewPr varScale="1">
        <p:scale>
          <a:sx n="111" d="100"/>
          <a:sy n="111" d="100"/>
        </p:scale>
        <p:origin x="-2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5B1F0-632C-4C3A-8BF3-F32F6540293E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BB7AA-39E1-4DE2-BE83-C201B0B365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5B1F0-632C-4C3A-8BF3-F32F6540293E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BB7AA-39E1-4DE2-BE83-C201B0B365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5B1F0-632C-4C3A-8BF3-F32F6540293E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BB7AA-39E1-4DE2-BE83-C201B0B365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5B1F0-632C-4C3A-8BF3-F32F6540293E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BB7AA-39E1-4DE2-BE83-C201B0B365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5B1F0-632C-4C3A-8BF3-F32F6540293E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BB7AA-39E1-4DE2-BE83-C201B0B365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5B1F0-632C-4C3A-8BF3-F32F6540293E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BB7AA-39E1-4DE2-BE83-C201B0B365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5B1F0-632C-4C3A-8BF3-F32F6540293E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BB7AA-39E1-4DE2-BE83-C201B0B365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5B1F0-632C-4C3A-8BF3-F32F6540293E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BB7AA-39E1-4DE2-BE83-C201B0B365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5B1F0-632C-4C3A-8BF3-F32F6540293E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BB7AA-39E1-4DE2-BE83-C201B0B365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5B1F0-632C-4C3A-8BF3-F32F6540293E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BB7AA-39E1-4DE2-BE83-C201B0B365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5B1F0-632C-4C3A-8BF3-F32F6540293E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BB7AA-39E1-4DE2-BE83-C201B0B365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B5B1F0-632C-4C3A-8BF3-F32F6540293E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8BB7AA-39E1-4DE2-BE83-C201B0B365C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내 주 되신 주를 참 사랑하고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3733800"/>
            <a:ext cx="9144000" cy="3124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esu, ndagukunze rw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"/>
            <a:ext cx="5486400" cy="4572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Yesu</a:t>
            </a:r>
            <a:r>
              <a:rPr lang="en-US" b="1" dirty="0" smtClean="0"/>
              <a:t>, </a:t>
            </a:r>
            <a:r>
              <a:rPr lang="en-US" b="1" dirty="0" err="1" smtClean="0"/>
              <a:t>ndagukunze</a:t>
            </a:r>
            <a:r>
              <a:rPr lang="en-US" b="1" dirty="0" smtClean="0"/>
              <a:t> </a:t>
            </a:r>
            <a:r>
              <a:rPr lang="en-US" b="1" dirty="0" err="1" smtClean="0"/>
              <a:t>rwose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477" y="740118"/>
            <a:ext cx="9525000" cy="2993682"/>
          </a:xfrm>
        </p:spPr>
        <p:txBody>
          <a:bodyPr numCol="2">
            <a:noAutofit/>
          </a:bodyPr>
          <a:lstStyle/>
          <a:p>
            <a:pPr algn="l"/>
            <a:r>
              <a:rPr lang="en-US" sz="1700" b="1" dirty="0" smtClean="0">
                <a:solidFill>
                  <a:schemeClr val="tx1"/>
                </a:solidFill>
              </a:rPr>
              <a:t>1. </a:t>
            </a:r>
            <a:r>
              <a:rPr lang="en-US" sz="1700" b="1" dirty="0" err="1" smtClean="0">
                <a:solidFill>
                  <a:schemeClr val="tx1"/>
                </a:solidFill>
              </a:rPr>
              <a:t>Yesu</a:t>
            </a:r>
            <a:r>
              <a:rPr lang="en-US" sz="1700" b="1" dirty="0" smtClean="0">
                <a:solidFill>
                  <a:schemeClr val="tx1"/>
                </a:solidFill>
              </a:rPr>
              <a:t>, </a:t>
            </a:r>
            <a:r>
              <a:rPr lang="en-US" sz="1700" b="1" dirty="0" err="1" smtClean="0">
                <a:solidFill>
                  <a:schemeClr val="tx1"/>
                </a:solidFill>
              </a:rPr>
              <a:t>ndagukunze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rwose</a:t>
            </a:r>
            <a:r>
              <a:rPr lang="en-US" sz="1700" b="1" dirty="0" smtClean="0">
                <a:solidFill>
                  <a:schemeClr val="tx1"/>
                </a:solidFill>
              </a:rPr>
              <a:t>, </a:t>
            </a:r>
            <a:r>
              <a:rPr lang="en-US" sz="1700" b="1" dirty="0" err="1" smtClean="0">
                <a:solidFill>
                  <a:schemeClr val="tx1"/>
                </a:solidFill>
              </a:rPr>
              <a:t>ndakwihaye</a:t>
            </a:r>
            <a:r>
              <a:rPr lang="en-US" sz="17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700" b="1" dirty="0" err="1" smtClean="0">
                <a:solidFill>
                  <a:schemeClr val="tx1"/>
                </a:solidFill>
              </a:rPr>
              <a:t>Ndahevy</a:t>
            </a:r>
            <a:r>
              <a:rPr lang="en-US" sz="1700" b="1" dirty="0" smtClean="0">
                <a:solidFill>
                  <a:schemeClr val="tx1"/>
                </a:solidFill>
              </a:rPr>
              <a:t>' </a:t>
            </a:r>
            <a:r>
              <a:rPr lang="en-US" sz="1700" b="1" dirty="0" err="1" smtClean="0">
                <a:solidFill>
                  <a:schemeClr val="tx1"/>
                </a:solidFill>
              </a:rPr>
              <a:t>ibihimbaro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vy</a:t>
            </a:r>
            <a:r>
              <a:rPr lang="en-US" sz="1700" b="1" dirty="0" smtClean="0">
                <a:solidFill>
                  <a:schemeClr val="tx1"/>
                </a:solidFill>
              </a:rPr>
              <a:t>' </a:t>
            </a:r>
            <a:r>
              <a:rPr lang="en-US" sz="1700" b="1" dirty="0" err="1" smtClean="0">
                <a:solidFill>
                  <a:schemeClr val="tx1"/>
                </a:solidFill>
              </a:rPr>
              <a:t>ivyaha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vyanje</a:t>
            </a:r>
            <a:r>
              <a:rPr lang="en-US" sz="17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700" b="1" dirty="0" smtClean="0">
                <a:solidFill>
                  <a:schemeClr val="tx1"/>
                </a:solidFill>
              </a:rPr>
              <a:t>Ni </a:t>
            </a:r>
            <a:r>
              <a:rPr lang="en-US" sz="1700" b="1" dirty="0" err="1" smtClean="0">
                <a:solidFill>
                  <a:schemeClr val="tx1"/>
                </a:solidFill>
              </a:rPr>
              <a:t>wewe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Mukiza</a:t>
            </a:r>
            <a:r>
              <a:rPr lang="en-US" sz="1700" b="1" dirty="0" smtClean="0">
                <a:solidFill>
                  <a:schemeClr val="tx1"/>
                </a:solidFill>
              </a:rPr>
              <a:t>  </a:t>
            </a:r>
            <a:r>
              <a:rPr lang="en-US" sz="1700" b="1" dirty="0" err="1" smtClean="0">
                <a:solidFill>
                  <a:schemeClr val="tx1"/>
                </a:solidFill>
              </a:rPr>
              <a:t>wanje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mwiza</a:t>
            </a:r>
            <a:r>
              <a:rPr lang="en-US" sz="1700" b="1" dirty="0" smtClean="0">
                <a:solidFill>
                  <a:schemeClr val="tx1"/>
                </a:solidFill>
              </a:rPr>
              <a:t>, </a:t>
            </a:r>
            <a:r>
              <a:rPr lang="en-US" sz="1700" b="1" dirty="0" err="1" smtClean="0">
                <a:solidFill>
                  <a:schemeClr val="tx1"/>
                </a:solidFill>
              </a:rPr>
              <a:t>nkuyoboke</a:t>
            </a:r>
            <a:r>
              <a:rPr lang="en-US" sz="1700" b="1" dirty="0" smtClean="0">
                <a:solidFill>
                  <a:schemeClr val="tx1"/>
                </a:solidFill>
              </a:rPr>
              <a:t>:</a:t>
            </a:r>
          </a:p>
          <a:p>
            <a:pPr algn="l"/>
            <a:r>
              <a:rPr lang="en-US" sz="1700" b="1" dirty="0" err="1" smtClean="0">
                <a:solidFill>
                  <a:schemeClr val="tx1"/>
                </a:solidFill>
              </a:rPr>
              <a:t>Nta</a:t>
            </a:r>
            <a:r>
              <a:rPr lang="en-US" sz="1700" b="1" dirty="0" smtClean="0">
                <a:solidFill>
                  <a:schemeClr val="tx1"/>
                </a:solidFill>
              </a:rPr>
              <a:t> ho </a:t>
            </a:r>
            <a:r>
              <a:rPr lang="en-US" sz="1700" b="1" dirty="0" err="1" smtClean="0">
                <a:solidFill>
                  <a:schemeClr val="tx1"/>
                </a:solidFill>
              </a:rPr>
              <a:t>nari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nigeze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kugukunda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nk</a:t>
            </a:r>
            <a:r>
              <a:rPr lang="en-US" sz="1700" b="1" dirty="0" smtClean="0">
                <a:solidFill>
                  <a:schemeClr val="tx1"/>
                </a:solidFill>
              </a:rPr>
              <a:t>' </a:t>
            </a:r>
            <a:r>
              <a:rPr lang="en-US" sz="1700" b="1" dirty="0" err="1" smtClean="0">
                <a:solidFill>
                  <a:schemeClr val="tx1"/>
                </a:solidFill>
              </a:rPr>
              <a:t>ubu</a:t>
            </a:r>
            <a:r>
              <a:rPr lang="en-US" sz="17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7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/>
                </a:solidFill>
              </a:rPr>
              <a:t>2. </a:t>
            </a:r>
            <a:r>
              <a:rPr lang="en-US" sz="1700" b="1" dirty="0" err="1" smtClean="0">
                <a:solidFill>
                  <a:schemeClr val="tx1"/>
                </a:solidFill>
              </a:rPr>
              <a:t>Ndagukunze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kuko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wabanje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kunkunda</a:t>
            </a:r>
            <a:endParaRPr lang="en-US" sz="17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/>
                </a:solidFill>
              </a:rPr>
              <a:t>Ukanyigura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ku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git</a:t>
            </a:r>
            <a:r>
              <a:rPr lang="en-US" sz="1700" b="1" dirty="0" smtClean="0">
                <a:solidFill>
                  <a:schemeClr val="tx1"/>
                </a:solidFill>
              </a:rPr>
              <a:t>' </a:t>
            </a:r>
            <a:r>
              <a:rPr lang="en-US" sz="1700" b="1" dirty="0" err="1" smtClean="0">
                <a:solidFill>
                  <a:schemeClr val="tx1"/>
                </a:solidFill>
              </a:rPr>
              <a:t>i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Gologota</a:t>
            </a:r>
            <a:r>
              <a:rPr lang="en-US" sz="17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700" b="1" dirty="0" smtClean="0">
                <a:solidFill>
                  <a:schemeClr val="tx1"/>
                </a:solidFill>
              </a:rPr>
              <a:t>Ng </a:t>
            </a:r>
            <a:r>
              <a:rPr lang="en-US" sz="1700" b="1" dirty="0" err="1" smtClean="0">
                <a:solidFill>
                  <a:schemeClr val="tx1"/>
                </a:solidFill>
              </a:rPr>
              <a:t>ukundiy</a:t>
            </a:r>
            <a:r>
              <a:rPr lang="en-US" sz="1700" b="1" dirty="0" smtClean="0">
                <a:solidFill>
                  <a:schemeClr val="tx1"/>
                </a:solidFill>
              </a:rPr>
              <a:t>' </a:t>
            </a:r>
            <a:r>
              <a:rPr lang="en-US" sz="1700" b="1" dirty="0" err="1" smtClean="0">
                <a:solidFill>
                  <a:schemeClr val="tx1"/>
                </a:solidFill>
              </a:rPr>
              <a:t>amahwa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wanyambariye</a:t>
            </a:r>
            <a:r>
              <a:rPr lang="en-US" sz="1700" b="1" dirty="0" smtClean="0">
                <a:solidFill>
                  <a:schemeClr val="tx1"/>
                </a:solidFill>
              </a:rPr>
              <a:t> mu </a:t>
            </a:r>
            <a:r>
              <a:rPr lang="en-US" sz="1700" b="1" dirty="0" err="1" smtClean="0">
                <a:solidFill>
                  <a:schemeClr val="tx1"/>
                </a:solidFill>
              </a:rPr>
              <a:t>mutwe</a:t>
            </a:r>
            <a:r>
              <a:rPr lang="en-US" sz="1700" b="1" dirty="0" smtClean="0">
                <a:solidFill>
                  <a:schemeClr val="tx1"/>
                </a:solidFill>
              </a:rPr>
              <a:t>:</a:t>
            </a:r>
          </a:p>
          <a:p>
            <a:pPr algn="l"/>
            <a:r>
              <a:rPr lang="en-US" sz="1700" b="1" dirty="0" err="1" smtClean="0">
                <a:solidFill>
                  <a:schemeClr val="tx1"/>
                </a:solidFill>
              </a:rPr>
              <a:t>Nta</a:t>
            </a:r>
            <a:r>
              <a:rPr lang="en-US" sz="1700" b="1" dirty="0" smtClean="0">
                <a:solidFill>
                  <a:schemeClr val="tx1"/>
                </a:solidFill>
              </a:rPr>
              <a:t> ho </a:t>
            </a:r>
            <a:r>
              <a:rPr lang="en-US" sz="1700" b="1" dirty="0" err="1" smtClean="0">
                <a:solidFill>
                  <a:schemeClr val="tx1"/>
                </a:solidFill>
              </a:rPr>
              <a:t>nari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nigeze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kugukunda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nk</a:t>
            </a:r>
            <a:r>
              <a:rPr lang="en-US" sz="1700" b="1" dirty="0" smtClean="0">
                <a:solidFill>
                  <a:schemeClr val="tx1"/>
                </a:solidFill>
              </a:rPr>
              <a:t>' </a:t>
            </a:r>
            <a:r>
              <a:rPr lang="en-US" sz="1700" b="1" dirty="0" err="1" smtClean="0">
                <a:solidFill>
                  <a:schemeClr val="tx1"/>
                </a:solidFill>
              </a:rPr>
              <a:t>ubu</a:t>
            </a:r>
            <a:r>
              <a:rPr lang="en-US" sz="17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7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/>
                </a:solidFill>
              </a:rPr>
              <a:t>3</a:t>
            </a:r>
            <a:r>
              <a:rPr lang="en-US" sz="1700" b="1" dirty="0" smtClean="0">
                <a:solidFill>
                  <a:schemeClr val="tx1"/>
                </a:solidFill>
              </a:rPr>
              <a:t>. </a:t>
            </a:r>
            <a:r>
              <a:rPr lang="en-US" sz="1700" b="1" dirty="0" err="1" smtClean="0">
                <a:solidFill>
                  <a:schemeClr val="tx1"/>
                </a:solidFill>
              </a:rPr>
              <a:t>Nzogukunda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nkiriho</a:t>
            </a:r>
            <a:r>
              <a:rPr lang="en-US" sz="1700" b="1" dirty="0" smtClean="0">
                <a:solidFill>
                  <a:schemeClr val="tx1"/>
                </a:solidFill>
              </a:rPr>
              <a:t>, </a:t>
            </a:r>
            <a:r>
              <a:rPr lang="en-US" sz="1700" b="1" dirty="0" err="1" smtClean="0">
                <a:solidFill>
                  <a:schemeClr val="tx1"/>
                </a:solidFill>
              </a:rPr>
              <a:t>n'aho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nzopfira</a:t>
            </a:r>
            <a:r>
              <a:rPr lang="en-US" sz="1700" b="1" dirty="0" smtClean="0">
                <a:solidFill>
                  <a:schemeClr val="tx1"/>
                </a:solidFill>
              </a:rPr>
              <a:t>:</a:t>
            </a:r>
          </a:p>
          <a:p>
            <a:pPr algn="l"/>
            <a:r>
              <a:rPr lang="en-US" sz="1700" b="1" dirty="0" err="1" smtClean="0">
                <a:solidFill>
                  <a:schemeClr val="tx1"/>
                </a:solidFill>
              </a:rPr>
              <a:t>Ngihumeka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sinzobura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kugushima</a:t>
            </a:r>
            <a:r>
              <a:rPr lang="en-US" sz="17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700" b="1" dirty="0" err="1" smtClean="0">
                <a:solidFill>
                  <a:schemeClr val="tx1"/>
                </a:solidFill>
              </a:rPr>
              <a:t>N'iyo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nzoba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ndiko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ndapfa</a:t>
            </a:r>
            <a:r>
              <a:rPr lang="en-US" sz="1700" b="1" dirty="0" smtClean="0">
                <a:solidFill>
                  <a:schemeClr val="tx1"/>
                </a:solidFill>
              </a:rPr>
              <a:t>, </a:t>
            </a:r>
            <a:r>
              <a:rPr lang="en-US" sz="1700" b="1" dirty="0" err="1" smtClean="0">
                <a:solidFill>
                  <a:schemeClr val="tx1"/>
                </a:solidFill>
              </a:rPr>
              <a:t>nzokubarira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nti</a:t>
            </a:r>
            <a:endParaRPr lang="en-US" sz="17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/>
                </a:solidFill>
              </a:rPr>
              <a:t>Nta</a:t>
            </a:r>
            <a:r>
              <a:rPr lang="en-US" sz="1700" b="1" dirty="0" smtClean="0">
                <a:solidFill>
                  <a:schemeClr val="tx1"/>
                </a:solidFill>
              </a:rPr>
              <a:t> ho </a:t>
            </a:r>
            <a:r>
              <a:rPr lang="en-US" sz="1700" b="1" dirty="0" err="1" smtClean="0">
                <a:solidFill>
                  <a:schemeClr val="tx1"/>
                </a:solidFill>
              </a:rPr>
              <a:t>nari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nigeze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kugukunda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nk'ubu</a:t>
            </a:r>
            <a:r>
              <a:rPr lang="en-US" sz="17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7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/>
                </a:solidFill>
              </a:rPr>
              <a:t>4. Maze </a:t>
            </a:r>
            <a:r>
              <a:rPr lang="en-US" sz="1700" b="1" dirty="0" err="1" smtClean="0">
                <a:solidFill>
                  <a:schemeClr val="tx1"/>
                </a:solidFill>
              </a:rPr>
              <a:t>ni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nashika</a:t>
            </a:r>
            <a:r>
              <a:rPr lang="en-US" sz="1700" b="1" dirty="0" smtClean="0">
                <a:solidFill>
                  <a:schemeClr val="tx1"/>
                </a:solidFill>
              </a:rPr>
              <a:t> mu </a:t>
            </a:r>
            <a:r>
              <a:rPr lang="en-US" sz="1700" b="1" dirty="0" err="1" smtClean="0">
                <a:solidFill>
                  <a:schemeClr val="tx1"/>
                </a:solidFill>
              </a:rPr>
              <a:t>rugo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rwa</a:t>
            </a:r>
            <a:r>
              <a:rPr lang="en-US" sz="1700" b="1" dirty="0" smtClean="0">
                <a:solidFill>
                  <a:schemeClr val="tx1"/>
                </a:solidFill>
              </a:rPr>
              <a:t> Data</a:t>
            </a:r>
          </a:p>
          <a:p>
            <a:pPr algn="l"/>
            <a:r>
              <a:rPr lang="en-US" sz="1700" b="1" dirty="0" err="1" smtClean="0">
                <a:solidFill>
                  <a:schemeClr val="tx1"/>
                </a:solidFill>
              </a:rPr>
              <a:t>Rurimwo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ya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mazu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waduteguriye</a:t>
            </a:r>
            <a:r>
              <a:rPr lang="en-US" sz="17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700" b="1" dirty="0" err="1" smtClean="0">
                <a:solidFill>
                  <a:schemeClr val="tx1"/>
                </a:solidFill>
              </a:rPr>
              <a:t>Nzunam</a:t>
            </a:r>
            <a:r>
              <a:rPr lang="en-US" sz="1700" b="1" dirty="0" smtClean="0">
                <a:solidFill>
                  <a:schemeClr val="tx1"/>
                </a:solidFill>
              </a:rPr>
              <a:t>’ </a:t>
            </a:r>
            <a:r>
              <a:rPr lang="en-US" sz="1700" b="1" dirty="0" err="1" smtClean="0">
                <a:solidFill>
                  <a:schemeClr val="tx1"/>
                </a:solidFill>
              </a:rPr>
              <a:t>imbere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y'inyonga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zawe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ndirimba</a:t>
            </a:r>
            <a:r>
              <a:rPr lang="en-US" sz="1700" b="1" dirty="0" smtClean="0">
                <a:solidFill>
                  <a:schemeClr val="tx1"/>
                </a:solidFill>
              </a:rPr>
              <a:t>, </a:t>
            </a:r>
            <a:r>
              <a:rPr lang="en-US" sz="1700" b="1" dirty="0" err="1" smtClean="0">
                <a:solidFill>
                  <a:schemeClr val="tx1"/>
                </a:solidFill>
              </a:rPr>
              <a:t>nti</a:t>
            </a:r>
            <a:endParaRPr lang="en-US" sz="17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/>
                </a:solidFill>
              </a:rPr>
              <a:t>Nta</a:t>
            </a:r>
            <a:r>
              <a:rPr lang="en-US" sz="1700" b="1" dirty="0" smtClean="0">
                <a:solidFill>
                  <a:schemeClr val="tx1"/>
                </a:solidFill>
              </a:rPr>
              <a:t> ho </a:t>
            </a:r>
            <a:r>
              <a:rPr lang="en-US" sz="1700" b="1" dirty="0" err="1" smtClean="0">
                <a:solidFill>
                  <a:schemeClr val="tx1"/>
                </a:solidFill>
              </a:rPr>
              <a:t>nari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nigeze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kugukunda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en-US" sz="1700" b="1" dirty="0" err="1" smtClean="0">
                <a:solidFill>
                  <a:schemeClr val="tx1"/>
                </a:solidFill>
              </a:rPr>
              <a:t>nk</a:t>
            </a:r>
            <a:r>
              <a:rPr lang="en-US" sz="1700" b="1" dirty="0" smtClean="0">
                <a:solidFill>
                  <a:schemeClr val="tx1"/>
                </a:solidFill>
              </a:rPr>
              <a:t>' </a:t>
            </a:r>
            <a:r>
              <a:rPr lang="en-US" sz="1700" b="1" dirty="0" err="1" smtClean="0">
                <a:solidFill>
                  <a:schemeClr val="tx1"/>
                </a:solidFill>
              </a:rPr>
              <a:t>ubu</a:t>
            </a:r>
            <a:r>
              <a:rPr lang="en-US" sz="1700" b="1" dirty="0" smtClean="0">
                <a:solidFill>
                  <a:schemeClr val="tx1"/>
                </a:solidFill>
              </a:rPr>
              <a:t>.</a:t>
            </a:r>
            <a:endParaRPr lang="en-US" sz="1700" b="1" dirty="0" smtClean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724400" y="1600200"/>
            <a:ext cx="518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125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Yesu, ndagukunze rwose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Yesu, ndagukunze rwose  Kinyarwanda Hymn</dc:title>
  <dc:creator>admin</dc:creator>
  <cp:lastModifiedBy>admin</cp:lastModifiedBy>
  <cp:revision>17</cp:revision>
  <dcterms:created xsi:type="dcterms:W3CDTF">2026-04-20T13:50:29Z</dcterms:created>
  <dcterms:modified xsi:type="dcterms:W3CDTF">2026-04-20T16:55:57Z</dcterms:modified>
</cp:coreProperties>
</file>