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5B9-6D17-4CB3-8F68-D899E80349E2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C31FA-7376-4DCF-9B71-F0187226EC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5B9-6D17-4CB3-8F68-D899E80349E2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C31FA-7376-4DCF-9B71-F0187226EC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5B9-6D17-4CB3-8F68-D899E80349E2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C31FA-7376-4DCF-9B71-F0187226EC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5B9-6D17-4CB3-8F68-D899E80349E2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C31FA-7376-4DCF-9B71-F0187226EC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5B9-6D17-4CB3-8F68-D899E80349E2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C31FA-7376-4DCF-9B71-F0187226EC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5B9-6D17-4CB3-8F68-D899E80349E2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C31FA-7376-4DCF-9B71-F0187226EC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5B9-6D17-4CB3-8F68-D899E80349E2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C31FA-7376-4DCF-9B71-F0187226EC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5B9-6D17-4CB3-8F68-D899E80349E2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C31FA-7376-4DCF-9B71-F0187226EC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5B9-6D17-4CB3-8F68-D899E80349E2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C31FA-7376-4DCF-9B71-F0187226EC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5B9-6D17-4CB3-8F68-D899E80349E2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C31FA-7376-4DCF-9B71-F0187226EC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5B9-6D17-4CB3-8F68-D899E80349E2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C31FA-7376-4DCF-9B71-F0187226EC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265B9-6D17-4CB3-8F68-D899E80349E2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EC31FA-7376-4DCF-9B71-F0187226ECC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at A Day That Will Be1.jpg"/>
          <p:cNvPicPr>
            <a:picLocks noChangeAspect="1"/>
          </p:cNvPicPr>
          <p:nvPr userDrawn="1"/>
        </p:nvPicPr>
        <p:blipFill>
          <a:blip r:embed="rId14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hat a Day That Will B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52400"/>
            <a:ext cx="5486400" cy="381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What </a:t>
            </a:r>
            <a:r>
              <a:rPr lang="en-US" b="1" dirty="0"/>
              <a:t>A Day That Will Be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838200"/>
            <a:ext cx="9144000" cy="6019800"/>
          </a:xfrm>
        </p:spPr>
        <p:txBody>
          <a:bodyPr numCol="2"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1. There is </a:t>
            </a:r>
            <a:r>
              <a:rPr lang="en-US" sz="1900" b="1" dirty="0" smtClean="0">
                <a:solidFill>
                  <a:schemeClr val="tx1"/>
                </a:solidFill>
              </a:rPr>
              <a:t>coming</a:t>
            </a:r>
            <a:r>
              <a:rPr lang="en-US" sz="2000" b="1" dirty="0" smtClean="0">
                <a:solidFill>
                  <a:schemeClr val="tx1"/>
                </a:solidFill>
              </a:rPr>
              <a:t> a day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When no heartache shall come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No more clouds in the sky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No more tears to dim the eye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All is peace forever more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On that happy golden shore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What a day, glorious day that will be.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Chorus: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What a day that will be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When my Jesus I shall see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And I look upon His face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The One who saved my by His grace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When He takes me by the hand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And leads me through the Promised Land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What a day, glorious day that will </a:t>
            </a:r>
            <a:r>
              <a:rPr lang="en-US" sz="2000" b="1" dirty="0" smtClean="0">
                <a:solidFill>
                  <a:srgbClr val="FF0000"/>
                </a:solidFill>
              </a:rPr>
              <a:t>be.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2</a:t>
            </a:r>
            <a:r>
              <a:rPr lang="en-US" sz="2000" b="1" dirty="0" smtClean="0">
                <a:solidFill>
                  <a:schemeClr val="tx1"/>
                </a:solidFill>
              </a:rPr>
              <a:t>. There'll be no sorrow there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No more burdens to bear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No more sickness, no pain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No more parting over there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And forever I will be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With the One who died for me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What a day, glorious day that will be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  <a:endParaRPr lang="en-US" sz="20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142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What A Day That Will Be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A Day That Will Be </dc:title>
  <dc:creator>admin</dc:creator>
  <cp:lastModifiedBy>admin</cp:lastModifiedBy>
  <cp:revision>7</cp:revision>
  <dcterms:created xsi:type="dcterms:W3CDTF">2026-04-21T20:05:46Z</dcterms:created>
  <dcterms:modified xsi:type="dcterms:W3CDTF">2026-04-23T13:57:15Z</dcterms:modified>
</cp:coreProperties>
</file>