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84F66-873A-4542-AD09-83CBA82B3B52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1AEA-F55E-469A-985A-6EAC74006C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lch ein Tag wird das s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248400" cy="533401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Welch ein Tag wird das </a:t>
            </a:r>
            <a:r>
              <a:rPr lang="de-DE" b="1" dirty="0" smtClean="0"/>
              <a:t>sein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990600"/>
            <a:ext cx="6629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Bald erscheint jener Tag, wo kein Herzeleid wird sein,</a:t>
            </a:r>
          </a:p>
          <a:p>
            <a:r>
              <a:rPr lang="de-DE" b="1" dirty="0" smtClean="0"/>
              <a:t>keine Trübsal und Not, keine Tränen, Angst und Tod.</a:t>
            </a:r>
          </a:p>
          <a:p>
            <a:r>
              <a:rPr lang="de-DE" b="1" dirty="0" smtClean="0"/>
              <a:t>Friede herrscht in jenem Land an dem sel'gen, gold'nen Strand. </a:t>
            </a:r>
          </a:p>
          <a:p>
            <a:r>
              <a:rPr lang="de-DE" b="1" dirty="0" smtClean="0"/>
              <a:t>Welch ein Tag, glorreicher Tag, wird das sein!</a:t>
            </a:r>
          </a:p>
          <a:p>
            <a:endParaRPr lang="de-DE" b="1" dirty="0" smtClean="0"/>
          </a:p>
          <a:p>
            <a:r>
              <a:rPr lang="de-DE" b="1" dirty="0" smtClean="0">
                <a:solidFill>
                  <a:srgbClr val="FF0000"/>
                </a:solidFill>
              </a:rPr>
              <a:t>Chorus:</a:t>
            </a:r>
            <a:endParaRPr lang="de-DE" b="1" dirty="0" smtClean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Welch </a:t>
            </a:r>
            <a:r>
              <a:rPr lang="de-DE" b="1" dirty="0" smtClean="0">
                <a:solidFill>
                  <a:srgbClr val="FF0000"/>
                </a:solidFill>
              </a:rPr>
              <a:t>ein Tag wird das sein, wenn einst Jesus mich heim.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Ja, dann darf ich vor ihm steh'n, der aus Gnade mich erseh'n,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und </a:t>
            </a:r>
            <a:r>
              <a:rPr lang="de-DE" b="1" dirty="0" smtClean="0">
                <a:solidFill>
                  <a:srgbClr val="FF0000"/>
                </a:solidFill>
              </a:rPr>
              <a:t>er nimmt mich bei der Hand, führt mich ins verheiß'ne Land.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Welch </a:t>
            </a:r>
            <a:r>
              <a:rPr lang="de-DE" b="1" dirty="0" smtClean="0">
                <a:solidFill>
                  <a:srgbClr val="FF0000"/>
                </a:solidFill>
              </a:rPr>
              <a:t>ein Tag, glorreicher Tag, wird das sein!</a:t>
            </a:r>
          </a:p>
          <a:p>
            <a:endParaRPr lang="de-DE" b="1" dirty="0" smtClean="0"/>
          </a:p>
          <a:p>
            <a:r>
              <a:rPr lang="de-DE" b="1" dirty="0" smtClean="0"/>
              <a:t>Keine Sorgen sind dort, Fried und Freud erfüllt den Ort,</a:t>
            </a:r>
          </a:p>
          <a:p>
            <a:r>
              <a:rPr lang="de-DE" b="1" dirty="0" smtClean="0"/>
              <a:t>keine Krankheit noch Leid, nur ein Jauchzen allezeit. </a:t>
            </a:r>
          </a:p>
          <a:p>
            <a:r>
              <a:rPr lang="de-DE" b="1" dirty="0" smtClean="0"/>
              <a:t>Und für immer darf ich sein mit dem Heiland dort vereint.</a:t>
            </a:r>
          </a:p>
          <a:p>
            <a:r>
              <a:rPr lang="de-DE" b="1" dirty="0" smtClean="0"/>
              <a:t>Welch ein Tag, glorreicher Tag, wird das sein!</a:t>
            </a:r>
          </a:p>
          <a:p>
            <a:endParaRPr lang="de-DE" b="1" dirty="0" smtClean="0"/>
          </a:p>
          <a:p>
            <a:r>
              <a:rPr lang="de-DE" b="1" dirty="0" smtClean="0"/>
              <a:t>Freund, auch dich liebt der Herr, auch für dich litt er so sehr,</a:t>
            </a:r>
          </a:p>
          <a:p>
            <a:r>
              <a:rPr lang="de-DE" b="1" dirty="0" smtClean="0"/>
              <a:t>hat die Wohnung schon bereit in der ew'gen Herrlichkeit.</a:t>
            </a:r>
          </a:p>
          <a:p>
            <a:r>
              <a:rPr lang="de-DE" b="1" dirty="0" smtClean="0"/>
              <a:t>Darum komm zu ihm noch heut, und dann singst auch du voll Freud:</a:t>
            </a:r>
          </a:p>
          <a:p>
            <a:r>
              <a:rPr lang="de-DE" b="1" dirty="0" smtClean="0"/>
              <a:t>Welch ein Tag, glorreicher Tag, wird das sein</a:t>
            </a:r>
            <a:r>
              <a:rPr lang="de-DE" b="1" dirty="0" smtClean="0"/>
              <a:t>!</a:t>
            </a:r>
            <a:endParaRPr lang="de-DE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Welch ein Tag wird das sein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Welch ein Tag wird das sein german</dc:title>
  <dc:creator>admin</dc:creator>
  <cp:lastModifiedBy>admin</cp:lastModifiedBy>
  <cp:revision>22</cp:revision>
  <dcterms:created xsi:type="dcterms:W3CDTF">2026-04-23T13:49:56Z</dcterms:created>
  <dcterms:modified xsi:type="dcterms:W3CDTF">2026-04-27T18:52:42Z</dcterms:modified>
</cp:coreProperties>
</file>