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2D724-CBD4-4009-9785-BADE63C2DEF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EF9E8-A2F3-4F65-8504-60ABDB15B0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o be like The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943600" cy="457199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Vykupitel moj o byt ako </a:t>
            </a:r>
            <a:r>
              <a:rPr lang="pl-PL" b="1" dirty="0" smtClean="0"/>
              <a:t>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371600"/>
            <a:ext cx="80010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Vykupiteľ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môj</a:t>
            </a:r>
            <a:r>
              <a:rPr lang="en-US" sz="1800" b="1" dirty="0" smtClean="0">
                <a:solidFill>
                  <a:schemeClr val="tx1"/>
                </a:solidFill>
              </a:rPr>
              <a:t>, ó, </a:t>
            </a:r>
            <a:r>
              <a:rPr lang="en-US" sz="1800" b="1" dirty="0" err="1" smtClean="0">
                <a:solidFill>
                  <a:schemeClr val="tx1"/>
                </a:solidFill>
              </a:rPr>
              <a:t>byť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Ty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 </a:t>
            </a:r>
            <a:r>
              <a:rPr lang="en-US" sz="1800" b="1" dirty="0" err="1" smtClean="0">
                <a:solidFill>
                  <a:schemeClr val="tx1"/>
                </a:solidFill>
              </a:rPr>
              <a:t>mojou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túžbou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modlitbou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Ochotne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vzdám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pokladov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zemských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odejem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Tvojou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podobou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Ó, </a:t>
            </a:r>
            <a:r>
              <a:rPr lang="en-US" sz="1800" b="1" dirty="0" err="1" smtClean="0">
                <a:solidFill>
                  <a:srgbClr val="FF0000"/>
                </a:solidFill>
              </a:rPr>
              <a:t>byť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Ty! Ó, </a:t>
            </a:r>
            <a:r>
              <a:rPr lang="en-US" sz="1800" b="1" dirty="0" err="1" smtClean="0">
                <a:solidFill>
                  <a:srgbClr val="FF0000"/>
                </a:solidFill>
              </a:rPr>
              <a:t>byť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Ty!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Vykupiteľ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Ty </a:t>
            </a:r>
            <a:r>
              <a:rPr lang="en-US" sz="1800" b="1" dirty="0" err="1" smtClean="0">
                <a:solidFill>
                  <a:srgbClr val="FF0000"/>
                </a:solidFill>
              </a:rPr>
              <a:t>čistý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Svojej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kráse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plnosti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príď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otlač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Svoj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obraz</a:t>
            </a:r>
            <a:r>
              <a:rPr lang="en-US" sz="1800" b="1" dirty="0" smtClean="0">
                <a:solidFill>
                  <a:srgbClr val="FF0000"/>
                </a:solidFill>
              </a:rPr>
              <a:t> v </a:t>
            </a:r>
            <a:r>
              <a:rPr lang="en-US" sz="1800" b="1" dirty="0" err="1" smtClean="0">
                <a:solidFill>
                  <a:srgbClr val="FF0000"/>
                </a:solidFill>
              </a:rPr>
              <a:t>mojom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srdci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Ó, </a:t>
            </a:r>
            <a:r>
              <a:rPr lang="en-US" sz="1800" b="1" dirty="0" err="1" smtClean="0">
                <a:solidFill>
                  <a:schemeClr val="tx1"/>
                </a:solidFill>
              </a:rPr>
              <a:t>byť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Ty! </a:t>
            </a:r>
            <a:r>
              <a:rPr lang="en-US" sz="1800" b="1" dirty="0" err="1" smtClean="0">
                <a:solidFill>
                  <a:schemeClr val="tx1"/>
                </a:solidFill>
              </a:rPr>
              <a:t>Súcitu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plný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odpúšťajúci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nežný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milý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pomáhajúci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potešujúci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hľadajúc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hriešnych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bludných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ľudí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Ó, </a:t>
            </a:r>
            <a:r>
              <a:rPr lang="en-US" sz="1800" b="1" dirty="0" err="1" smtClean="0">
                <a:solidFill>
                  <a:schemeClr val="tx1"/>
                </a:solidFill>
              </a:rPr>
              <a:t>byť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Ty! </a:t>
            </a:r>
            <a:r>
              <a:rPr lang="en-US" sz="1800" b="1" dirty="0" err="1" smtClean="0">
                <a:solidFill>
                  <a:schemeClr val="tx1"/>
                </a:solidFill>
              </a:rPr>
              <a:t>Duchom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chudobný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svätý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odvážny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trpezlivý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kruté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odsúdenia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znášajúci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boli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iní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spasení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Ó, </a:t>
            </a:r>
            <a:r>
              <a:rPr lang="en-US" sz="1800" b="1" dirty="0" err="1" smtClean="0">
                <a:solidFill>
                  <a:schemeClr val="tx1"/>
                </a:solidFill>
              </a:rPr>
              <a:t>byť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Ty! Pane, </a:t>
            </a:r>
            <a:r>
              <a:rPr lang="en-US" sz="1800" b="1" dirty="0" err="1" smtClean="0">
                <a:solidFill>
                  <a:schemeClr val="tx1"/>
                </a:solidFill>
              </a:rPr>
              <a:t>prichádzam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božské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pomazanie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prijímam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všetko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čo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mám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čím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prinášam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tejto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chvíle</a:t>
            </a:r>
            <a:r>
              <a:rPr lang="en-US" sz="1800" b="1" dirty="0" smtClean="0">
                <a:solidFill>
                  <a:schemeClr val="tx1"/>
                </a:solidFill>
              </a:rPr>
              <a:t> Ti </a:t>
            </a:r>
            <a:r>
              <a:rPr lang="en-US" sz="1800" b="1" dirty="0" err="1" smtClean="0">
                <a:solidFill>
                  <a:schemeClr val="tx1"/>
                </a:solidFill>
              </a:rPr>
              <a:t>všetko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dám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Ó, </a:t>
            </a:r>
            <a:r>
              <a:rPr lang="en-US" sz="1800" b="1" dirty="0" err="1" smtClean="0">
                <a:solidFill>
                  <a:schemeClr val="tx1"/>
                </a:solidFill>
              </a:rPr>
              <a:t>byť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Ty! </a:t>
            </a:r>
            <a:r>
              <a:rPr lang="en-US" sz="1800" b="1" dirty="0" err="1" smtClean="0">
                <a:solidFill>
                  <a:schemeClr val="tx1"/>
                </a:solidFill>
              </a:rPr>
              <a:t>Zatiaľ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čo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prosím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naplň</a:t>
            </a:r>
            <a:r>
              <a:rPr lang="en-US" sz="1800" b="1" dirty="0" smtClean="0">
                <a:solidFill>
                  <a:schemeClr val="tx1"/>
                </a:solidFill>
              </a:rPr>
              <a:t> ma </a:t>
            </a:r>
            <a:r>
              <a:rPr lang="en-US" sz="1800" b="1" dirty="0" err="1" smtClean="0">
                <a:solidFill>
                  <a:schemeClr val="tx1"/>
                </a:solidFill>
              </a:rPr>
              <a:t>láskou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Ducha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vylej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Učiň</a:t>
            </a:r>
            <a:r>
              <a:rPr lang="en-US" sz="1800" b="1" dirty="0" smtClean="0">
                <a:solidFill>
                  <a:schemeClr val="tx1"/>
                </a:solidFill>
              </a:rPr>
              <a:t> ma </a:t>
            </a:r>
            <a:r>
              <a:rPr lang="en-US" sz="1800" b="1" dirty="0" err="1" smtClean="0">
                <a:solidFill>
                  <a:schemeClr val="tx1"/>
                </a:solidFill>
              </a:rPr>
              <a:t>chrámom</a:t>
            </a:r>
            <a:r>
              <a:rPr lang="en-US" sz="1800" b="1" dirty="0" smtClean="0">
                <a:solidFill>
                  <a:schemeClr val="tx1"/>
                </a:solidFill>
              </a:rPr>
              <a:t>, v </a:t>
            </a:r>
            <a:r>
              <a:rPr lang="en-US" sz="1800" b="1" dirty="0" err="1" smtClean="0">
                <a:solidFill>
                  <a:schemeClr val="tx1"/>
                </a:solidFill>
              </a:rPr>
              <a:t>ktorom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prebývaš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vhodným</a:t>
            </a:r>
            <a:r>
              <a:rPr lang="en-US" sz="1800" b="1" dirty="0" smtClean="0">
                <a:solidFill>
                  <a:schemeClr val="tx1"/>
                </a:solidFill>
              </a:rPr>
              <a:t> pre </a:t>
            </a:r>
            <a:r>
              <a:rPr lang="en-US" sz="1800" b="1" dirty="0" err="1" smtClean="0">
                <a:solidFill>
                  <a:schemeClr val="tx1"/>
                </a:solidFill>
              </a:rPr>
              <a:t>život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ľúbi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Tebe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184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Vykupitel moj o byt ako 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Vykupitel moj o byt ako Ty slvak</dc:title>
  <dc:creator>admin</dc:creator>
  <cp:lastModifiedBy>admin</cp:lastModifiedBy>
  <cp:revision>8</cp:revision>
  <dcterms:created xsi:type="dcterms:W3CDTF">2026-04-16T20:03:43Z</dcterms:created>
  <dcterms:modified xsi:type="dcterms:W3CDTF">2026-04-17T13:19:40Z</dcterms:modified>
</cp:coreProperties>
</file>