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62BDB-D0E9-4058-8A7B-59299A00C96A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8CC0-7169-411C-A43F-035392B51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62BDB-D0E9-4058-8A7B-59299A00C96A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8CC0-7169-411C-A43F-035392B51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62BDB-D0E9-4058-8A7B-59299A00C96A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8CC0-7169-411C-A43F-035392B51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62BDB-D0E9-4058-8A7B-59299A00C96A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8CC0-7169-411C-A43F-035392B51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62BDB-D0E9-4058-8A7B-59299A00C96A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8CC0-7169-411C-A43F-035392B51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62BDB-D0E9-4058-8A7B-59299A00C96A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8CC0-7169-411C-A43F-035392B51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62BDB-D0E9-4058-8A7B-59299A00C96A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8CC0-7169-411C-A43F-035392B51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62BDB-D0E9-4058-8A7B-59299A00C96A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8CC0-7169-411C-A43F-035392B51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62BDB-D0E9-4058-8A7B-59299A00C96A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8CC0-7169-411C-A43F-035392B51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62BDB-D0E9-4058-8A7B-59299A00C96A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8CC0-7169-411C-A43F-035392B51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62BDB-D0E9-4058-8A7B-59299A00C96A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8CC0-7169-411C-A43F-035392B512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62BDB-D0E9-4058-8A7B-59299A00C96A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78CC0-7169-411C-A43F-035392B512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Day That Will Be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lken dag det ska b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4876800" cy="533400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Vilken dag det ska </a:t>
            </a:r>
            <a:r>
              <a:rPr lang="sv-SE" b="1" dirty="0" smtClean="0"/>
              <a:t>bli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762000"/>
            <a:ext cx="7543800" cy="5562600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Det </a:t>
            </a:r>
            <a:r>
              <a:rPr lang="sv-SE" sz="1800" b="1" dirty="0" smtClean="0">
                <a:solidFill>
                  <a:schemeClr val="tx1"/>
                </a:solidFill>
              </a:rPr>
              <a:t>skall komma en dag,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då all smärta skall bli glömd,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Inga mörka skyar mer,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inga tårar där vi ser.	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Där är frid och evig vår,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glädjen evigt där består.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Vilken underbar dag  det skall bli.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Kör   	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Vilken dag det skall bli,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När min Jesus jag får se,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När för hans fot jag faller ner,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Han som döden för mig led.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Då han tar mig i  sin hand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Och leder mig till löftets land,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Vilken underbar dag  det skall bli.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Slut </a:t>
            </a:r>
            <a:r>
              <a:rPr lang="sv-SE" sz="1800" b="1" dirty="0" smtClean="0">
                <a:solidFill>
                  <a:schemeClr val="tx1"/>
                </a:solidFill>
              </a:rPr>
              <a:t>är sorg och besvär,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inga bördor bäres där,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Ingen sjukdom och nöd,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ingen skiljas skall vid död.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Och för evigt skall vi bo,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i ett land av frid och ro.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Vilken underbar dag det skall bli.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1877</TotalTime>
  <Words>29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Vilken dag det ska bli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Vilken dag det ska bli swedish</dc:title>
  <dc:creator>admin</dc:creator>
  <cp:lastModifiedBy>admin</cp:lastModifiedBy>
  <cp:revision>6</cp:revision>
  <dcterms:created xsi:type="dcterms:W3CDTF">2026-04-23T14:30:56Z</dcterms:created>
  <dcterms:modified xsi:type="dcterms:W3CDTF">2026-04-27T01:34:14Z</dcterms:modified>
</cp:coreProperties>
</file>