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24263-8514-416B-B832-C1095609FDF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2073-229E-41D6-A593-27BD2F14A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24263-8514-416B-B832-C1095609FDF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2073-229E-41D6-A593-27BD2F14A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24263-8514-416B-B832-C1095609FDF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2073-229E-41D6-A593-27BD2F14A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24263-8514-416B-B832-C1095609FDF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2073-229E-41D6-A593-27BD2F14A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24263-8514-416B-B832-C1095609FDF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2073-229E-41D6-A593-27BD2F14A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24263-8514-416B-B832-C1095609FDF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2073-229E-41D6-A593-27BD2F14A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24263-8514-416B-B832-C1095609FDF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2073-229E-41D6-A593-27BD2F14A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24263-8514-416B-B832-C1095609FDF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2073-229E-41D6-A593-27BD2F14A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24263-8514-416B-B832-C1095609FDF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2073-229E-41D6-A593-27BD2F14A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24263-8514-416B-B832-C1095609FDF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2073-229E-41D6-A593-27BD2F14A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24263-8514-416B-B832-C1095609FDF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2073-229E-41D6-A593-27BD2F14A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24263-8514-416B-B832-C1095609FDFD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32073-229E-41D6-A593-27BD2F14AA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the Name of Jesus with You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ora Zita Rake J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43434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Tora</a:t>
            </a:r>
            <a:r>
              <a:rPr lang="en-US" b="1" dirty="0" smtClean="0"/>
              <a:t> </a:t>
            </a:r>
            <a:r>
              <a:rPr lang="en-US" b="1" dirty="0" err="1"/>
              <a:t>Zita</a:t>
            </a:r>
            <a:r>
              <a:rPr lang="en-US" b="1" dirty="0"/>
              <a:t> Rake </a:t>
            </a:r>
            <a:r>
              <a:rPr lang="en-US" b="1" dirty="0" err="1" smtClean="0"/>
              <a:t>Jesu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447800"/>
            <a:ext cx="6934200" cy="51816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Tora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zita</a:t>
            </a:r>
            <a:r>
              <a:rPr lang="en-US" sz="1800" b="1" dirty="0" smtClean="0">
                <a:solidFill>
                  <a:schemeClr val="tx1"/>
                </a:solidFill>
              </a:rPr>
              <a:t> rake </a:t>
            </a:r>
            <a:r>
              <a:rPr lang="en-US" sz="1800" b="1" dirty="0" err="1" smtClean="0">
                <a:solidFill>
                  <a:schemeClr val="tx1"/>
                </a:solidFill>
              </a:rPr>
              <a:t>Jesu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Ngeurombo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hwako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hwese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Rinokupa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simba</a:t>
            </a:r>
            <a:r>
              <a:rPr lang="en-US" sz="1800" b="1" dirty="0" smtClean="0">
                <a:solidFill>
                  <a:schemeClr val="tx1"/>
                </a:solidFill>
              </a:rPr>
              <a:t> rake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Rokukunda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zvirunziro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Korusi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Zita</a:t>
            </a:r>
            <a:r>
              <a:rPr lang="en-US" sz="1800" b="1" dirty="0" smtClean="0">
                <a:solidFill>
                  <a:srgbClr val="FF0000"/>
                </a:solidFill>
              </a:rPr>
              <a:t> rake </a:t>
            </a:r>
            <a:r>
              <a:rPr lang="en-US" sz="1800" b="1" dirty="0" err="1" smtClean="0">
                <a:solidFill>
                  <a:srgbClr val="FF0000"/>
                </a:solidFill>
              </a:rPr>
              <a:t>rakanaka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Mwenje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wedu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pasi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pano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Zita</a:t>
            </a:r>
            <a:r>
              <a:rPr lang="en-US" sz="1800" b="1" dirty="0" smtClean="0">
                <a:solidFill>
                  <a:srgbClr val="FF0000"/>
                </a:solidFill>
              </a:rPr>
              <a:t> rake </a:t>
            </a:r>
            <a:r>
              <a:rPr lang="en-US" sz="1800" b="1" dirty="0" err="1" smtClean="0">
                <a:solidFill>
                  <a:srgbClr val="FF0000"/>
                </a:solidFill>
              </a:rPr>
              <a:t>rakanaka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Mwenje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wedu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pasi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pano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Jesu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ndimurwiri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wedu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Ndiye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simba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redu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rese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Tinokunda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zvakaipa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Nero </a:t>
            </a:r>
            <a:r>
              <a:rPr lang="en-US" sz="1800" b="1" dirty="0" err="1" smtClean="0">
                <a:solidFill>
                  <a:schemeClr val="tx1"/>
                </a:solidFill>
              </a:rPr>
              <a:t>zita</a:t>
            </a:r>
            <a:r>
              <a:rPr lang="en-US" sz="1800" b="1" dirty="0" smtClean="0">
                <a:solidFill>
                  <a:schemeClr val="tx1"/>
                </a:solidFill>
              </a:rPr>
              <a:t> rake </a:t>
            </a:r>
            <a:r>
              <a:rPr lang="en-US" sz="1800" b="1" dirty="0" err="1" smtClean="0">
                <a:solidFill>
                  <a:schemeClr val="tx1"/>
                </a:solidFill>
              </a:rPr>
              <a:t>Jesu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Kunzwa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zita</a:t>
            </a:r>
            <a:r>
              <a:rPr lang="en-US" sz="1800" b="1" dirty="0" smtClean="0">
                <a:solidFill>
                  <a:schemeClr val="tx1"/>
                </a:solidFill>
              </a:rPr>
              <a:t> rake </a:t>
            </a:r>
            <a:r>
              <a:rPr lang="en-US" sz="1800" b="1" dirty="0" err="1" smtClean="0">
                <a:solidFill>
                  <a:schemeClr val="tx1"/>
                </a:solidFill>
              </a:rPr>
              <a:t>Jesu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Tinonyararidzwa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kwazvo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Tinopfugamira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pasi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Mwoyo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inomuombera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Mwoyo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yadziyirwa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kwazvo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Kunzwa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zita</a:t>
            </a:r>
            <a:r>
              <a:rPr lang="en-US" sz="1800" b="1" dirty="0" smtClean="0">
                <a:solidFill>
                  <a:schemeClr val="tx1"/>
                </a:solidFill>
              </a:rPr>
              <a:t> rake </a:t>
            </a:r>
            <a:r>
              <a:rPr lang="en-US" sz="1800" b="1" dirty="0" err="1" smtClean="0">
                <a:solidFill>
                  <a:schemeClr val="tx1"/>
                </a:solidFill>
              </a:rPr>
              <a:t>Jesu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Uyo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wakatitambira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wakatipa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mwoyo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mitsva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Iro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zita</a:t>
            </a:r>
            <a:r>
              <a:rPr lang="en-US" sz="1800" b="1" dirty="0" smtClean="0">
                <a:solidFill>
                  <a:schemeClr val="tx1"/>
                </a:solidFill>
              </a:rPr>
              <a:t> rake </a:t>
            </a:r>
            <a:r>
              <a:rPr lang="en-US" sz="1800" b="1" dirty="0" err="1" smtClean="0">
                <a:solidFill>
                  <a:schemeClr val="tx1"/>
                </a:solidFill>
              </a:rPr>
              <a:t>Jesu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Rinotipa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runyararo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Ndizvo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ngatiritondere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Nzvimbo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dzese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tinoenda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89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Tora Zita Rake Jesu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Tora Zita Rake Jesu Shona Take the name of Jesus with you</dc:title>
  <dc:creator>admin</dc:creator>
  <cp:lastModifiedBy>admin</cp:lastModifiedBy>
  <cp:revision>25</cp:revision>
  <dcterms:created xsi:type="dcterms:W3CDTF">2026-04-12T00:55:40Z</dcterms:created>
  <dcterms:modified xsi:type="dcterms:W3CDTF">2026-04-14T01:38:52Z</dcterms:modified>
</cp:coreProperties>
</file>