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F824-FBF8-411C-8271-1754208D964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B12D-5FB2-4845-85F6-A5D6D7FB0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F824-FBF8-411C-8271-1754208D964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B12D-5FB2-4845-85F6-A5D6D7FB0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F824-FBF8-411C-8271-1754208D964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B12D-5FB2-4845-85F6-A5D6D7FB0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F824-FBF8-411C-8271-1754208D964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B12D-5FB2-4845-85F6-A5D6D7FB0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F824-FBF8-411C-8271-1754208D964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B12D-5FB2-4845-85F6-A5D6D7FB0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F824-FBF8-411C-8271-1754208D964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B12D-5FB2-4845-85F6-A5D6D7FB0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F824-FBF8-411C-8271-1754208D964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B12D-5FB2-4845-85F6-A5D6D7FB0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F824-FBF8-411C-8271-1754208D964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B12D-5FB2-4845-85F6-A5D6D7FB0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F824-FBF8-411C-8271-1754208D964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B12D-5FB2-4845-85F6-A5D6D7FB0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F824-FBF8-411C-8271-1754208D964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B12D-5FB2-4845-85F6-A5D6D7FB0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F824-FBF8-411C-8271-1754208D964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B12D-5FB2-4845-85F6-A5D6D7FB0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6F824-FBF8-411C-8271-1754208D964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DB12D-5FB2-4845-85F6-A5D6D7FB01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s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ngguh Hidup Penebus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5904656" cy="47667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Sungguh</a:t>
            </a:r>
            <a:r>
              <a:rPr lang="en-US" b="1" dirty="0"/>
              <a:t> </a:t>
            </a:r>
            <a:r>
              <a:rPr lang="en-US" b="1" dirty="0" err="1"/>
              <a:t>Hidup</a:t>
            </a:r>
            <a:r>
              <a:rPr lang="en-US" b="1" dirty="0"/>
              <a:t> </a:t>
            </a:r>
            <a:r>
              <a:rPr lang="en-US" b="1" dirty="0" err="1"/>
              <a:t>Penebusku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548680"/>
            <a:ext cx="3528392" cy="4586064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1.Sungguh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Penebusku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kinipun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ditanganNya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Sungguh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sungguh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hidup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Tuhanku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dan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kinipun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dunia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Sungguh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sungguh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hidup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bagiku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dan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kuasa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ditanganNya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2.Sungguh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terlaksana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binasa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merusak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raga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3.Sungguh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disiapkan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didekatNya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dijemputNya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Sungguh Hidup Penebusku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Sungguh Hidup Penebusku</dc:title>
  <dc:creator>mary</dc:creator>
  <cp:lastModifiedBy>mary</cp:lastModifiedBy>
  <cp:revision>6</cp:revision>
  <dcterms:created xsi:type="dcterms:W3CDTF">2023-02-07T01:24:22Z</dcterms:created>
  <dcterms:modified xsi:type="dcterms:W3CDTF">2023-02-07T20:18:01Z</dcterms:modified>
</cp:coreProperties>
</file>