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00AE4-1A8E-4DE8-A869-CD32C9B9367A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10FDE-780E-4BC2-B082-913DCA0BAA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pasiteľ ma vždycky ved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Spasiteľ</a:t>
            </a:r>
            <a:r>
              <a:rPr lang="en-US" b="1" dirty="0"/>
              <a:t> ma </a:t>
            </a:r>
            <a:r>
              <a:rPr lang="en-US" b="1" dirty="0" err="1"/>
              <a:t>vždycky</a:t>
            </a:r>
            <a:r>
              <a:rPr lang="en-US" b="1" dirty="0"/>
              <a:t> </a:t>
            </a:r>
            <a:r>
              <a:rPr lang="en-US" b="1" dirty="0" err="1" smtClean="0"/>
              <a:t>vedie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2511" y="565836"/>
            <a:ext cx="7391400" cy="6248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Spasiteľ</a:t>
            </a:r>
            <a:r>
              <a:rPr lang="en-US" sz="1600" b="1" dirty="0" smtClean="0">
                <a:solidFill>
                  <a:schemeClr val="tx1"/>
                </a:solidFill>
              </a:rPr>
              <a:t> ma </a:t>
            </a:r>
            <a:r>
              <a:rPr lang="en-US" sz="1600" b="1" dirty="0" err="1" smtClean="0">
                <a:solidFill>
                  <a:schemeClr val="tx1"/>
                </a:solidFill>
              </a:rPr>
              <a:t>vždycky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vedie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nič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viac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nepotrebujem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Či</a:t>
            </a:r>
            <a:r>
              <a:rPr lang="en-US" sz="1600" b="1" dirty="0" smtClean="0">
                <a:solidFill>
                  <a:schemeClr val="tx1"/>
                </a:solidFill>
              </a:rPr>
              <a:t> by </a:t>
            </a:r>
            <a:r>
              <a:rPr lang="en-US" sz="1600" b="1" dirty="0" err="1" smtClean="0">
                <a:solidFill>
                  <a:schemeClr val="tx1"/>
                </a:solidFill>
              </a:rPr>
              <a:t>som</a:t>
            </a:r>
            <a:r>
              <a:rPr lang="en-US" sz="1600" b="1" dirty="0" smtClean="0">
                <a:solidFill>
                  <a:schemeClr val="tx1"/>
                </a:solidFill>
              </a:rPr>
              <a:t> mal </a:t>
            </a:r>
            <a:r>
              <a:rPr lang="en-US" sz="1600" b="1" dirty="0" err="1" smtClean="0">
                <a:solidFill>
                  <a:schemeClr val="tx1"/>
                </a:solidFill>
              </a:rPr>
              <a:t>pochybovať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Veď</a:t>
            </a:r>
            <a:r>
              <a:rPr lang="en-US" sz="1600" b="1" dirty="0" smtClean="0">
                <a:solidFill>
                  <a:schemeClr val="tx1"/>
                </a:solidFill>
              </a:rPr>
              <a:t> On </a:t>
            </a:r>
            <a:r>
              <a:rPr lang="en-US" sz="1600" b="1" dirty="0" err="1" smtClean="0">
                <a:solidFill>
                  <a:schemeClr val="tx1"/>
                </a:solidFill>
              </a:rPr>
              <a:t>mojim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vodcom</a:t>
            </a:r>
            <a:r>
              <a:rPr lang="en-US" sz="1600" b="1" dirty="0" smtClean="0">
                <a:solidFill>
                  <a:schemeClr val="tx1"/>
                </a:solidFill>
              </a:rPr>
              <a:t> je,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pokojom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naplnil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srdce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Ježiša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viere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zriem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Všetko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dobre</a:t>
            </a:r>
            <a:r>
              <a:rPr lang="en-US" sz="1600" b="1" dirty="0" smtClean="0">
                <a:solidFill>
                  <a:schemeClr val="tx1"/>
                </a:solidFill>
              </a:rPr>
              <a:t> On </a:t>
            </a:r>
            <a:r>
              <a:rPr lang="en-US" sz="1600" b="1" dirty="0" err="1" smtClean="0">
                <a:solidFill>
                  <a:schemeClr val="tx1"/>
                </a:solidFill>
              </a:rPr>
              <a:t>vedie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stane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čokoľvek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Všetko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dobre</a:t>
            </a:r>
            <a:r>
              <a:rPr lang="en-US" sz="1600" b="1" dirty="0" smtClean="0">
                <a:solidFill>
                  <a:schemeClr val="tx1"/>
                </a:solidFill>
              </a:rPr>
              <a:t> On </a:t>
            </a:r>
            <a:r>
              <a:rPr lang="en-US" sz="1600" b="1" dirty="0" err="1" smtClean="0">
                <a:solidFill>
                  <a:schemeClr val="tx1"/>
                </a:solidFill>
              </a:rPr>
              <a:t>vedie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stane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čokoľvek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Spasiteľ</a:t>
            </a:r>
            <a:r>
              <a:rPr lang="en-US" sz="1600" b="1" dirty="0" smtClean="0">
                <a:solidFill>
                  <a:schemeClr val="tx1"/>
                </a:solidFill>
              </a:rPr>
              <a:t> ma </a:t>
            </a:r>
            <a:r>
              <a:rPr lang="en-US" sz="1600" b="1" dirty="0" err="1" smtClean="0">
                <a:solidFill>
                  <a:schemeClr val="tx1"/>
                </a:solidFill>
              </a:rPr>
              <a:t>vždycky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vedie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cestu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moju</a:t>
            </a:r>
            <a:r>
              <a:rPr lang="en-US" sz="1600" b="1" dirty="0" smtClean="0">
                <a:solidFill>
                  <a:schemeClr val="tx1"/>
                </a:solidFill>
              </a:rPr>
              <a:t> On </a:t>
            </a:r>
            <a:r>
              <a:rPr lang="en-US" sz="1600" b="1" dirty="0" err="1" smtClean="0">
                <a:solidFill>
                  <a:schemeClr val="tx1"/>
                </a:solidFill>
              </a:rPr>
              <a:t>pozná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dáva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pokoj</a:t>
            </a:r>
            <a:r>
              <a:rPr lang="en-US" sz="1600" b="1" dirty="0" smtClean="0">
                <a:solidFill>
                  <a:schemeClr val="tx1"/>
                </a:solidFill>
              </a:rPr>
              <a:t> v </a:t>
            </a:r>
            <a:r>
              <a:rPr lang="en-US" sz="1600" b="1" dirty="0" err="1" smtClean="0">
                <a:solidFill>
                  <a:schemeClr val="tx1"/>
                </a:solidFill>
              </a:rPr>
              <a:t>každej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skúške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živým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chlebom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sýti</a:t>
            </a:r>
            <a:r>
              <a:rPr lang="en-US" sz="1600" b="1" dirty="0" smtClean="0">
                <a:solidFill>
                  <a:schemeClr val="tx1"/>
                </a:solidFill>
              </a:rPr>
              <a:t> ma!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Hoci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krok</a:t>
            </a:r>
            <a:r>
              <a:rPr lang="en-US" sz="1600" b="1" dirty="0" smtClean="0">
                <a:solidFill>
                  <a:schemeClr val="tx1"/>
                </a:solidFill>
              </a:rPr>
              <a:t> je </a:t>
            </a:r>
            <a:r>
              <a:rPr lang="en-US" sz="1600" b="1" dirty="0" err="1" smtClean="0">
                <a:solidFill>
                  <a:schemeClr val="tx1"/>
                </a:solidFill>
              </a:rPr>
              <a:t>môj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neistý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duša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moja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smädná</a:t>
            </a:r>
            <a:r>
              <a:rPr lang="en-US" sz="1600" b="1" dirty="0" smtClean="0">
                <a:solidFill>
                  <a:schemeClr val="tx1"/>
                </a:solidFill>
              </a:rPr>
              <a:t> je.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Prameň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radosti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vidím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vyviera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skaly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tej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Prameň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radosti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vidím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vyviera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skaly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tej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Spasiteľ</a:t>
            </a:r>
            <a:r>
              <a:rPr lang="en-US" sz="1600" b="1" dirty="0" smtClean="0">
                <a:solidFill>
                  <a:schemeClr val="tx1"/>
                </a:solidFill>
              </a:rPr>
              <a:t> ma </a:t>
            </a:r>
            <a:r>
              <a:rPr lang="en-US" sz="1600" b="1" dirty="0" err="1" smtClean="0">
                <a:solidFill>
                  <a:schemeClr val="tx1"/>
                </a:solidFill>
              </a:rPr>
              <a:t>vždycky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vedie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láskou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svojou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preveľkou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Prisľúbil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večný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pokoj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Otcovi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nebeskom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Vtedy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môj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smútku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prostý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zaletí</a:t>
            </a:r>
            <a:r>
              <a:rPr lang="en-US" sz="1600" b="1" dirty="0" smtClean="0">
                <a:solidFill>
                  <a:schemeClr val="tx1"/>
                </a:solidFill>
              </a:rPr>
              <a:t> do </a:t>
            </a:r>
            <a:r>
              <a:rPr lang="en-US" sz="1600" b="1" dirty="0" err="1" smtClean="0">
                <a:solidFill>
                  <a:schemeClr val="tx1"/>
                </a:solidFill>
              </a:rPr>
              <a:t>večnosti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Večnosť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celú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spievať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budem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Ježiš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viedol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život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môj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Večnosť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celú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spievať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budem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Ježiš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viedol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život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môj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160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Spasiteľ ma vždycky vedie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Spasiteľ ma vždycky vedie CZECHSLOVAK</dc:title>
  <dc:creator>admin</dc:creator>
  <cp:lastModifiedBy>admin</cp:lastModifiedBy>
  <cp:revision>6</cp:revision>
  <dcterms:created xsi:type="dcterms:W3CDTF">2026-04-27T20:58:47Z</dcterms:created>
  <dcterms:modified xsi:type="dcterms:W3CDTF">2026-04-30T15:08:05Z</dcterms:modified>
</cp:coreProperties>
</file>