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C5050-AC44-4431-8923-450A125A0B5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82ADE-88BE-44E5-8C9E-270C7DF1DE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o be like The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52401"/>
            <a:ext cx="28956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Ser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 smtClean="0"/>
              <a:t>és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9372600" cy="3962400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1. Ser </a:t>
            </a:r>
            <a:r>
              <a:rPr lang="pt-BR" sz="2000" b="1" dirty="0" smtClean="0">
                <a:solidFill>
                  <a:schemeClr val="tx1"/>
                </a:solidFill>
              </a:rPr>
              <a:t>como és, Senhor tão bendito,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Por </a:t>
            </a:r>
            <a:r>
              <a:rPr lang="pt-BR" sz="2000" b="1" dirty="0" smtClean="0">
                <a:solidFill>
                  <a:schemeClr val="tx1"/>
                </a:solidFill>
              </a:rPr>
              <a:t>isso anelo e oro aqui;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Alegre </a:t>
            </a:r>
            <a:r>
              <a:rPr lang="pt-BR" sz="2000" b="1" dirty="0" smtClean="0">
                <a:solidFill>
                  <a:schemeClr val="tx1"/>
                </a:solidFill>
              </a:rPr>
              <a:t>deixo ganhos terrenos,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Para </a:t>
            </a:r>
            <a:r>
              <a:rPr lang="pt-BR" sz="2000" b="1" dirty="0" smtClean="0">
                <a:solidFill>
                  <a:schemeClr val="tx1"/>
                </a:solidFill>
              </a:rPr>
              <a:t>ser semelhante a Ti.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Ser como és! Oh! ser como és, sim,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Puro e santo, meu Redentor!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Grava mui doce e plenamente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A Tua imagem no interior.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2. Ser </a:t>
            </a:r>
            <a:r>
              <a:rPr lang="pt-BR" sz="2000" b="1" dirty="0" smtClean="0">
                <a:solidFill>
                  <a:schemeClr val="tx1"/>
                </a:solidFill>
              </a:rPr>
              <a:t>como és! Oh! tão compassivo,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Terno</a:t>
            </a:r>
            <a:r>
              <a:rPr lang="pt-BR" sz="2000" b="1" dirty="0" smtClean="0">
                <a:solidFill>
                  <a:schemeClr val="tx1"/>
                </a:solidFill>
              </a:rPr>
              <a:t>, amoroso, perdoador,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Sempre </a:t>
            </a:r>
            <a:r>
              <a:rPr lang="pt-BR" sz="2000" b="1" dirty="0" smtClean="0">
                <a:solidFill>
                  <a:schemeClr val="tx1"/>
                </a:solidFill>
              </a:rPr>
              <a:t>amparando os abatidos,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Buscando </a:t>
            </a:r>
            <a:r>
              <a:rPr lang="pt-BR" sz="2000" b="1" dirty="0" smtClean="0">
                <a:solidFill>
                  <a:schemeClr val="tx1"/>
                </a:solidFill>
              </a:rPr>
              <a:t>o errante, vil pecador.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3.  Ser </a:t>
            </a:r>
            <a:r>
              <a:rPr lang="pt-BR" sz="2000" b="1" dirty="0" smtClean="0">
                <a:solidFill>
                  <a:schemeClr val="tx1"/>
                </a:solidFill>
              </a:rPr>
              <a:t>como és! Oh! tão paciente,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Humilde</a:t>
            </a:r>
            <a:r>
              <a:rPr lang="pt-BR" sz="2000" b="1" dirty="0" smtClean="0">
                <a:solidFill>
                  <a:schemeClr val="tx1"/>
                </a:solidFill>
              </a:rPr>
              <a:t>, santo, valente e bom!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Condenações </a:t>
            </a:r>
            <a:r>
              <a:rPr lang="pt-BR" sz="2000" b="1" dirty="0" smtClean="0">
                <a:solidFill>
                  <a:schemeClr val="tx1"/>
                </a:solidFill>
              </a:rPr>
              <a:t>cruéis suportaste,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Pronto </a:t>
            </a:r>
            <a:r>
              <a:rPr lang="pt-BR" sz="2000" b="1" dirty="0" smtClean="0">
                <a:solidFill>
                  <a:schemeClr val="tx1"/>
                </a:solidFill>
              </a:rPr>
              <a:t>a sofrer e dar salvação.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4 </a:t>
            </a:r>
            <a:r>
              <a:rPr lang="pt-BR" sz="2000" b="1" dirty="0" smtClean="0">
                <a:solidFill>
                  <a:schemeClr val="tx1"/>
                </a:solidFill>
              </a:rPr>
              <a:t>.  </a:t>
            </a:r>
            <a:r>
              <a:rPr lang="pt-BR" sz="2000" b="1" dirty="0" smtClean="0">
                <a:solidFill>
                  <a:schemeClr val="tx1"/>
                </a:solidFill>
              </a:rPr>
              <a:t>Ser como és! A Ti me achego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Para </a:t>
            </a:r>
            <a:r>
              <a:rPr lang="pt-BR" sz="2000" b="1" dirty="0" smtClean="0">
                <a:solidFill>
                  <a:schemeClr val="tx1"/>
                </a:solidFill>
              </a:rPr>
              <a:t>a divina unção receber;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Tudo </a:t>
            </a:r>
            <a:r>
              <a:rPr lang="pt-BR" sz="2000" b="1" dirty="0" smtClean="0">
                <a:solidFill>
                  <a:schemeClr val="tx1"/>
                </a:solidFill>
              </a:rPr>
              <a:t>o que sou e tudo o que tenho,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Vou </a:t>
            </a:r>
            <a:r>
              <a:rPr lang="pt-BR" sz="2000" b="1" dirty="0" smtClean="0">
                <a:solidFill>
                  <a:schemeClr val="tx1"/>
                </a:solidFill>
              </a:rPr>
              <a:t>doravante Te oferecer.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5. Ser </a:t>
            </a:r>
            <a:r>
              <a:rPr lang="pt-BR" sz="2000" b="1" dirty="0" smtClean="0">
                <a:solidFill>
                  <a:schemeClr val="tx1"/>
                </a:solidFill>
              </a:rPr>
              <a:t>como és! Enquanto imploro,</a:t>
            </a:r>
          </a:p>
          <a:p>
            <a:pPr marL="342900" indent="-342900" algn="l"/>
            <a:r>
              <a:rPr lang="pt-BR" sz="2000" b="1" dirty="0" smtClean="0">
                <a:solidFill>
                  <a:schemeClr val="tx1"/>
                </a:solidFill>
              </a:rPr>
              <a:t>Com </a:t>
            </a:r>
            <a:r>
              <a:rPr lang="pt-BR" sz="2000" b="1" dirty="0" smtClean="0">
                <a:solidFill>
                  <a:schemeClr val="tx1"/>
                </a:solidFill>
              </a:rPr>
              <a:t>Teu Espír’to vem me encher;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Faz-me </a:t>
            </a:r>
            <a:r>
              <a:rPr lang="pt-BR" sz="2000" b="1" dirty="0" smtClean="0">
                <a:solidFill>
                  <a:schemeClr val="tx1"/>
                </a:solidFill>
              </a:rPr>
              <a:t>Teu templo, Tua morada,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Que </a:t>
            </a:r>
            <a:r>
              <a:rPr lang="pt-BR" sz="2000" b="1" dirty="0" smtClean="0">
                <a:solidFill>
                  <a:schemeClr val="tx1"/>
                </a:solidFill>
              </a:rPr>
              <a:t>Tu aproves o meu viver</a:t>
            </a:r>
            <a:r>
              <a:rPr lang="pt-BR" sz="20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184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Ser como és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 como és portuguse</dc:title>
  <dc:creator>admin</dc:creator>
  <cp:lastModifiedBy>admin</cp:lastModifiedBy>
  <cp:revision>6</cp:revision>
  <dcterms:created xsi:type="dcterms:W3CDTF">2026-04-16T20:10:56Z</dcterms:created>
  <dcterms:modified xsi:type="dcterms:W3CDTF">2026-04-17T13:27:11Z</dcterms:modified>
</cp:coreProperties>
</file>