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10A38-DB42-4BA4-AF24-0D318DEC30FE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D8577-7FFA-4B46-B462-C069C5E3E7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ed Redeemer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ra o Calvário segu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38099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o Calvário segue Jesus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57200"/>
            <a:ext cx="3581400" cy="5257800"/>
          </a:xfrm>
        </p:spPr>
        <p:txBody>
          <a:bodyPr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Para o Calvário segue Jesus,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 sombrio, quase sem luz.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 ser forçado, vai entre dor,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Levando a cruz só por amor.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Vejo o Senhor, meu Redentor, 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Por meu pecado sofrendo na cruz;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Dependurado, ensanguentado,</a:t>
            </a:r>
          </a:p>
          <a:p>
            <a:pPr algn="l"/>
            <a:r>
              <a:rPr lang="pt-BR" sz="1700" b="1" dirty="0" smtClean="0">
                <a:solidFill>
                  <a:srgbClr val="FF0000"/>
                </a:solidFill>
              </a:rPr>
              <a:t>Desamparado, Cristo Jesus!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“Pai, os perdoa”, ora Jesus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Enquanto o sangue jorra da cruz;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Sofrendo horrores vai ‘té ao fim,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Ninguém no mundo nos ama assim.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Eu amo a Cristo, meu Salvador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Precioso amigo, Mestre e Senhor.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minha vida O exaltarei,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eternidade O louvarei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118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Para o Calvário segue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Bendito Redentor  portuguse</dc:title>
  <dc:creator>admin</dc:creator>
  <cp:lastModifiedBy>admin</cp:lastModifiedBy>
  <cp:revision>14</cp:revision>
  <dcterms:created xsi:type="dcterms:W3CDTF">2026-03-31T01:42:24Z</dcterms:created>
  <dcterms:modified xsi:type="dcterms:W3CDTF">2026-04-02T15:59:16Z</dcterms:modified>
</cp:coreProperties>
</file>