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4" autoAdjust="0"/>
  </p:normalViewPr>
  <p:slideViewPr>
    <p:cSldViewPr>
      <p:cViewPr varScale="1">
        <p:scale>
          <a:sx n="105" d="100"/>
          <a:sy n="105" d="100"/>
        </p:scale>
        <p:origin x="-17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F7AC-0CDC-43A0-97CD-5051069FFA4C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F7AC-0CDC-43A0-97CD-5051069FFA4C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4EB6-B1C2-4C46-91F1-BF9FFB8E08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o be like The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1"/>
            <a:ext cx="6858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Panginoon</a:t>
            </a:r>
            <a:r>
              <a:rPr lang="en-US" b="1" dirty="0" smtClean="0"/>
              <a:t>, </a:t>
            </a:r>
            <a:r>
              <a:rPr lang="en-US" b="1" dirty="0" err="1" smtClean="0"/>
              <a:t>maging</a:t>
            </a:r>
            <a:r>
              <a:rPr lang="en-US" b="1" dirty="0" smtClean="0"/>
              <a:t> </a:t>
            </a:r>
            <a:r>
              <a:rPr lang="en-US" b="1" dirty="0" err="1" smtClean="0"/>
              <a:t>katulad</a:t>
            </a:r>
            <a:r>
              <a:rPr lang="en-US" b="1" dirty="0" smtClean="0"/>
              <a:t> </a:t>
            </a:r>
            <a:r>
              <a:rPr lang="en-US" b="1" dirty="0" smtClean="0"/>
              <a:t>Mo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6800"/>
            <a:ext cx="8305800" cy="3733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Panginoon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maging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katulad</a:t>
            </a:r>
            <a:r>
              <a:rPr lang="en-US" sz="18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Ito’y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asam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dalangin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May </a:t>
            </a:r>
            <a:r>
              <a:rPr lang="en-US" sz="1800" b="1" dirty="0" err="1" smtClean="0">
                <a:solidFill>
                  <a:schemeClr val="tx1"/>
                </a:solidFill>
              </a:rPr>
              <a:t>galak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iiwanan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yaman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Sakdal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wangis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dalhin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makatulad</a:t>
            </a:r>
            <a:r>
              <a:rPr lang="en-US" sz="1800" b="1" dirty="0" smtClean="0">
                <a:solidFill>
                  <a:srgbClr val="FF0000"/>
                </a:solidFill>
              </a:rPr>
              <a:t> Mo!</a:t>
            </a:r>
          </a:p>
          <a:p>
            <a:pPr algn="l"/>
            <a:r>
              <a:rPr lang="en-US" sz="1800" b="1" smtClean="0">
                <a:solidFill>
                  <a:srgbClr val="FF0000"/>
                </a:solidFill>
              </a:rPr>
              <a:t>’Sing dalisay Mo, Manunubos;</a:t>
            </a:r>
          </a:p>
          <a:p>
            <a:pPr algn="l"/>
            <a:r>
              <a:rPr lang="en-US" sz="1800" b="1" smtClean="0">
                <a:solidFill>
                  <a:srgbClr val="FF0000"/>
                </a:solidFill>
              </a:rPr>
              <a:t>Ang katamisan, katapatan Mo,</a:t>
            </a:r>
          </a:p>
          <a:p>
            <a:pPr algn="l"/>
            <a:r>
              <a:rPr lang="en-US" sz="1800" b="1" smtClean="0">
                <a:solidFill>
                  <a:srgbClr val="FF0000"/>
                </a:solidFill>
              </a:rPr>
              <a:t>Sa ’kin puso’y iukit lubos!</a:t>
            </a:r>
          </a:p>
          <a:p>
            <a:pPr algn="l"/>
            <a:endParaRPr lang="en-US" sz="1800" b="1" smtClean="0">
              <a:solidFill>
                <a:schemeClr val="tx1"/>
              </a:solidFill>
            </a:endParaRP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2. Maging katulad Mong mahabagin,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Mapagpatawad, maibigin,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Iba’y tulungan, sila’y aliwin,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Makasalanan ay hanapin.</a:t>
            </a:r>
          </a:p>
          <a:p>
            <a:pPr algn="l"/>
            <a:endParaRPr lang="en-US" sz="1800" b="1" smtClean="0">
              <a:solidFill>
                <a:schemeClr val="tx1"/>
              </a:solidFill>
            </a:endParaRP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3</a:t>
            </a:r>
            <a:r>
              <a:rPr lang="en-US" sz="1800" b="1" smtClean="0">
                <a:solidFill>
                  <a:schemeClr val="tx1"/>
                </a:solidFill>
              </a:rPr>
              <a:t>. Maging tulad Mong mapagkumbaba,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Banal, matapang, walang dahas;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Dusa ay maamong binabat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Maghirap nang iba’y maligtas.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 </a:t>
            </a:r>
            <a:endParaRPr lang="en-US" sz="1800" b="1" smtClean="0">
              <a:solidFill>
                <a:schemeClr val="tx1"/>
              </a:solidFill>
            </a:endParaRPr>
          </a:p>
          <a:p>
            <a:pPr algn="l"/>
            <a:endParaRPr lang="en-US" sz="1800" b="1" smtClean="0">
              <a:solidFill>
                <a:schemeClr val="tx1"/>
              </a:solidFill>
            </a:endParaRP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4. Maging tulad Mo palapit ako,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Nang matanggap pahid dibino;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Lahat nga ng sa akin at ako,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Mula ngayon ay pawang sa Iyo.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5. Maging tulad Mo sa aking samo,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Pag-ibig Mo’y puspusin ako;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Gawin akong templong tahanan Mo,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Angkop sa ’sang buhay Iyong gusto.</a:t>
            </a: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160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Panginoon, maging katulad 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Panginoon, maging katulad Mo tagalog</dc:title>
  <dc:creator>admin</dc:creator>
  <cp:lastModifiedBy>admin</cp:lastModifiedBy>
  <cp:revision>3</cp:revision>
  <dcterms:created xsi:type="dcterms:W3CDTF">2026-04-16T14:52:21Z</dcterms:created>
  <dcterms:modified xsi:type="dcterms:W3CDTF">2026-04-17T11:58:59Z</dcterms:modified>
</cp:coreProperties>
</file>