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6E84-7D9F-4120-9B91-06F98EA95DA0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6E84-7D9F-4120-9B91-06F98EA95DA0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D530-DDBB-4827-930F-1367B42140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Jeesus, mä syömmestä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1"/>
            <a:ext cx="60960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Oi</a:t>
            </a:r>
            <a:r>
              <a:rPr lang="en-US" b="1" dirty="0" smtClean="0"/>
              <a:t> </a:t>
            </a:r>
            <a:r>
              <a:rPr lang="en-US" b="1" dirty="0" err="1" smtClean="0"/>
              <a:t>Jeesus</a:t>
            </a:r>
            <a:r>
              <a:rPr lang="en-US" b="1" dirty="0" smtClean="0"/>
              <a:t>, </a:t>
            </a:r>
            <a:r>
              <a:rPr lang="en-US" b="1" dirty="0" err="1" smtClean="0"/>
              <a:t>mä</a:t>
            </a:r>
            <a:r>
              <a:rPr lang="en-US" b="1" dirty="0" smtClean="0"/>
              <a:t> </a:t>
            </a:r>
            <a:r>
              <a:rPr lang="en-US" b="1" dirty="0" err="1" smtClean="0"/>
              <a:t>syömmestäin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9372600" cy="3048000"/>
          </a:xfrm>
        </p:spPr>
        <p:txBody>
          <a:bodyPr numCol="2">
            <a:noAutofit/>
          </a:bodyPr>
          <a:lstStyle/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1. Oi Jeesus mä syömmestäin nyt Sua rakastan.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Pois rakkaus syntihin ja maailmahan!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Oot vanhurskas tuomari, Sun armoos luottaa saan.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Nyt rakkaampi mulle oot kuin ennen milloinkaan. </a:t>
            </a:r>
          </a:p>
          <a:p>
            <a:pPr algn="l"/>
            <a:endParaRPr lang="fi-FI" sz="1600" b="1" dirty="0" smtClean="0">
              <a:solidFill>
                <a:schemeClr val="tx1"/>
              </a:solidFill>
            </a:endParaRPr>
          </a:p>
          <a:p>
            <a:pPr algn="l"/>
            <a:endParaRPr lang="fi-FI" sz="16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2. Sä mullekin rakkautes ensiksi soit.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Niin suurena Golgatalla ilmi sen toit,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Kun ristillä tähteni Sä vaivuit kuolemaan.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Oi, rakkaampi mulle oot kuin ennen milloinkaan.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3</a:t>
            </a:r>
            <a:r>
              <a:rPr lang="fi-FI" sz="1600" b="1" dirty="0" smtClean="0">
                <a:solidFill>
                  <a:schemeClr val="tx1"/>
                </a:solidFill>
              </a:rPr>
              <a:t>. Mä jos elää, kuolla saan, ain Sua rakastan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Ja armosta kaikesta Sua kunnioitan.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Myös hetkellä viimeisellä kuiskailen mä vaan: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Nyt rakkaampi mulle oot kuin ennen milloinkaan. </a:t>
            </a:r>
          </a:p>
          <a:p>
            <a:pPr algn="l"/>
            <a:endParaRPr lang="fi-FI" sz="1600" b="1" dirty="0" smtClean="0">
              <a:solidFill>
                <a:schemeClr val="tx1"/>
              </a:solidFill>
            </a:endParaRPr>
          </a:p>
          <a:p>
            <a:pPr algn="l"/>
            <a:endParaRPr lang="fi-FI" sz="16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4. Kun kerran Sun katsehesi kirkkahan nään,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Niin silloin mä ainiaaksi luoksesi jään Ja riemuiten,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ihmetellen yhdyn laulamaan: </a:t>
            </a:r>
          </a:p>
          <a:p>
            <a:pPr algn="l"/>
            <a:r>
              <a:rPr lang="fi-FI" sz="1600" b="1" dirty="0" smtClean="0">
                <a:solidFill>
                  <a:schemeClr val="tx1"/>
                </a:solidFill>
              </a:rPr>
              <a:t>Nyt rakkaampi mulle oot kuin ennen milloinkaan</a:t>
            </a:r>
            <a:r>
              <a:rPr lang="fi-FI" sz="1600" b="1" dirty="0" smtClean="0">
                <a:solidFill>
                  <a:schemeClr val="tx1"/>
                </a:solidFill>
              </a:rPr>
              <a:t>.</a:t>
            </a:r>
            <a:endParaRPr lang="fi-FI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Oi Jeesus, mä syömmestäin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 Jeesus, mä syömmestäin finnish</dc:title>
  <dc:creator>admin</dc:creator>
  <cp:lastModifiedBy>admin</cp:lastModifiedBy>
  <cp:revision>8</cp:revision>
  <dcterms:created xsi:type="dcterms:W3CDTF">2026-04-20T18:18:52Z</dcterms:created>
  <dcterms:modified xsi:type="dcterms:W3CDTF">2026-04-23T11:04:35Z</dcterms:modified>
</cp:coreProperties>
</file>