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31FB4-8D97-4732-B8AC-8B6CE99BABDC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8D92C-E9D4-469B-A204-34B63ECF35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che giorno quel sar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76201"/>
            <a:ext cx="5257800" cy="4572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Oh che giorno quel </a:t>
            </a:r>
            <a:r>
              <a:rPr lang="it-IT" b="1" dirty="0" smtClean="0"/>
              <a:t>sarà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6019800" cy="3810000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1. Presto il giorno verrà, quando il dolore cesserà.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Non più nuvole nel ciel, non più lacrime nel cuor.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Tutto è pace in quel dì, in quel felice e dolce incontro.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Oh, che giorno, glorioso giorno, quel sarà!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Coro:   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Oh! Che giorno quel sarà, quando Cristo io vedrò, 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Ed io guardo a quel volto, che per grazia mi salvò.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Ei mi prenderà per man, e in Canaan mi condurrà. 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Oh, che giorno, glorioso giorno, quel  sarà!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2. Là non ci sarà più angoscia, non più pesi da portar.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Non più malattie né pene, non più discordie ci saran.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E per sempre io starò, con Colui che morì per me.</a:t>
            </a: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Oh, che giorno, glorioso giorno, quel sarà</a:t>
            </a:r>
            <a:r>
              <a:rPr lang="it-IT" sz="2000" b="1" dirty="0" smtClean="0">
                <a:solidFill>
                  <a:schemeClr val="tx1"/>
                </a:solidFill>
              </a:rPr>
              <a:t>!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157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che giorno quel sarà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che giorno quel sarà italy</dc:title>
  <dc:creator>admin</dc:creator>
  <cp:lastModifiedBy>admin</cp:lastModifiedBy>
  <cp:revision>10</cp:revision>
  <dcterms:created xsi:type="dcterms:W3CDTF">2026-04-23T15:12:34Z</dcterms:created>
  <dcterms:modified xsi:type="dcterms:W3CDTF">2026-04-25T15:31:53Z</dcterms:modified>
</cp:coreProperties>
</file>