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BC6C5-B30D-498F-976E-43C16E1E8CD7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AECAA-E1A9-49E3-8657-D2C9503F56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wat een d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429000" cy="4572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O, wat een dag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8305800" cy="53340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Binnenkort komt de dag,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Dat ik Hem ontmoeten mag.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Mijn problemen zijn voorbij,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Jezus komt en ‘k weet dat Hij,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Mij een plaats heeft bereid.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Vrede tot in eeuwigheid,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Wat een dag, wat een dag zal dat zijn.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Wat een dag, wat een dag,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als ik Hem begroeten mag,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en voorgoed naar Hem zal gaan.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Oog in oog met Hem zal staan.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En Hij leidt mij aan Zijn hand,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Naar ’t lang beloofde land.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Wat een dag, wat een dag zal dat zijn.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Alle </a:t>
            </a:r>
            <a:r>
              <a:rPr lang="nl-NL" sz="1800" b="1" dirty="0" smtClean="0">
                <a:solidFill>
                  <a:schemeClr val="tx1"/>
                </a:solidFill>
              </a:rPr>
              <a:t>zorgen voorbij,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want </a:t>
            </a:r>
            <a:r>
              <a:rPr lang="nl-NL" sz="1800" b="1" dirty="0" smtClean="0">
                <a:solidFill>
                  <a:schemeClr val="tx1"/>
                </a:solidFill>
              </a:rPr>
              <a:t>ook dat beloofde Hij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En </a:t>
            </a:r>
            <a:r>
              <a:rPr lang="nl-NL" sz="1800" b="1" dirty="0" smtClean="0">
                <a:solidFill>
                  <a:schemeClr val="tx1"/>
                </a:solidFill>
              </a:rPr>
              <a:t>geen ziekte en geen pijn,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geen </a:t>
            </a:r>
            <a:r>
              <a:rPr lang="nl-NL" sz="1800" b="1" dirty="0" smtClean="0">
                <a:solidFill>
                  <a:schemeClr val="tx1"/>
                </a:solidFill>
              </a:rPr>
              <a:t>verdeeldheid zal er zijn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Maar </a:t>
            </a:r>
            <a:r>
              <a:rPr lang="nl-NL" sz="1800" b="1" dirty="0" smtClean="0">
                <a:solidFill>
                  <a:schemeClr val="tx1"/>
                </a:solidFill>
              </a:rPr>
              <a:t>wij juichen voor de troon,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zijn </a:t>
            </a:r>
            <a:r>
              <a:rPr lang="nl-NL" sz="1800" b="1" dirty="0" smtClean="0">
                <a:solidFill>
                  <a:schemeClr val="tx1"/>
                </a:solidFill>
              </a:rPr>
              <a:t>voor altijd bij Gods Zoon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Wat </a:t>
            </a:r>
            <a:r>
              <a:rPr lang="nl-NL" sz="1800" b="1" dirty="0" smtClean="0">
                <a:solidFill>
                  <a:schemeClr val="tx1"/>
                </a:solidFill>
              </a:rPr>
              <a:t>een dag, o, wat een dag zal dat zijn.</a:t>
            </a:r>
            <a:endParaRPr lang="nl-NL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154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wat een dag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een dag zal dat zijn dutch</dc:title>
  <dc:creator>admin</dc:creator>
  <cp:lastModifiedBy>admin</cp:lastModifiedBy>
  <cp:revision>11</cp:revision>
  <dcterms:created xsi:type="dcterms:W3CDTF">2026-04-23T14:18:31Z</dcterms:created>
  <dcterms:modified xsi:type="dcterms:W3CDTF">2026-04-27T17:45:22Z</dcterms:modified>
</cp:coreProperties>
</file>