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0BF44-52B1-45A3-B0BE-CDB69858CCEB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0EFF9-A4C7-4105-86F1-622EA416C8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ay gandang araw iy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1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 </a:t>
            </a:r>
            <a:r>
              <a:rPr lang="en-US" b="1" dirty="0" err="1" smtClean="0">
                <a:solidFill>
                  <a:schemeClr val="tx1"/>
                </a:solidFill>
              </a:rPr>
              <a:t>kay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gandang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araw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iyan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90600"/>
            <a:ext cx="8229600" cy="5334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Darating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isang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araw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karamdaman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Luha</a:t>
            </a:r>
            <a:r>
              <a:rPr lang="en-US" sz="1800" b="1" dirty="0" smtClean="0">
                <a:solidFill>
                  <a:schemeClr val="tx1"/>
                </a:solidFill>
              </a:rPr>
              <a:t> man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Pati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kalangitan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lahat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ay </a:t>
            </a:r>
            <a:r>
              <a:rPr lang="en-US" sz="1800" b="1" dirty="0" err="1" smtClean="0">
                <a:solidFill>
                  <a:schemeClr val="tx1"/>
                </a:solidFill>
              </a:rPr>
              <a:t>kapayapaan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puro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kasiyahan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gandang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araw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naman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kay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gandang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araw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iyan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Si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masilayan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Mukha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maliwanag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Nagbigay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kaligtasan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Kukunin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tayong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lahat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Dadalhin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kaharian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kay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gandang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araw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kalungkutan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kabigatan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Sakit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maglalaho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kamatayan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Magpakailanman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tayo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Ay </a:t>
            </a:r>
            <a:r>
              <a:rPr lang="en-US" sz="1800" b="1" dirty="0" err="1" smtClean="0">
                <a:solidFill>
                  <a:schemeClr val="tx1"/>
                </a:solidFill>
              </a:rPr>
              <a:t>Kanyang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sasamahan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gandang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araw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naman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kay gandang araw iyan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Darating ang isang araw na wala ng karamdaman tagalog</dc:title>
  <dc:creator>admin</dc:creator>
  <cp:lastModifiedBy>admin</cp:lastModifiedBy>
  <cp:revision>28</cp:revision>
  <dcterms:created xsi:type="dcterms:W3CDTF">2026-04-24T16:49:11Z</dcterms:created>
  <dcterms:modified xsi:type="dcterms:W3CDTF">2026-04-25T15:51:27Z</dcterms:modified>
</cp:coreProperties>
</file>