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8" d="100"/>
          <a:sy n="98" d="100"/>
        </p:scale>
        <p:origin x="-283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758A4-451E-4689-9272-0961A46BB4BA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758A4-451E-4689-9272-0961A46BB4BA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88AF-F707-48CE-AA34-B7D843CCFE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Love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is love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172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Njooni</a:t>
            </a:r>
            <a:r>
              <a:rPr lang="en-US" b="1" dirty="0"/>
              <a:t> </a:t>
            </a:r>
            <a:r>
              <a:rPr lang="en-US" b="1" dirty="0" err="1"/>
              <a:t>Tuimbe</a:t>
            </a:r>
            <a:r>
              <a:rPr lang="en-US" b="1" dirty="0"/>
              <a:t> </a:t>
            </a:r>
            <a:r>
              <a:rPr lang="en-US" b="1" dirty="0" err="1"/>
              <a:t>Wimbo</a:t>
            </a:r>
            <a:r>
              <a:rPr lang="en-US" b="1" dirty="0"/>
              <a:t> </a:t>
            </a:r>
            <a:r>
              <a:rPr lang="en-US" b="1" dirty="0" err="1"/>
              <a:t>Huu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92202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Njooni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tuimbe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wimbo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Huu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huruma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Miolala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amkeni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Mumtafufuteni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mwokozi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Woga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uishe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Atupenda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Atupenda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Njooni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tuimbe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wimbo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huu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Atupenda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Utume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Huu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Alitujia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Mwanawe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Mungu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Mwokozi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Atuita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sote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Njooni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Mlioshindwa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mwovu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Ametufia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Golgota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Katupatia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Mponya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jua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watu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vitani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Tumtafuteni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bidii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Maharbuni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atufaa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Atukaribisha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kwake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mfalme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shujaa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hachoki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kulinda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wamwombao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Atupenda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124</Words>
  <Application>Microsoft Office PowerPoint</Application>
  <PresentationFormat>On-screen Show (4:3)</PresentationFormat>
  <Paragraphs>51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Njooni Tuimbe Wimbo Huu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Njooni Tuimbe Wimbo Huu   Swahili</dc:title>
  <dc:creator>admin</dc:creator>
  <cp:lastModifiedBy>admin</cp:lastModifiedBy>
  <cp:revision>50</cp:revision>
  <dcterms:created xsi:type="dcterms:W3CDTF">2026-04-08T03:43:02Z</dcterms:created>
  <dcterms:modified xsi:type="dcterms:W3CDTF">2026-04-09T22:58:48Z</dcterms:modified>
</cp:coreProperties>
</file>