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898DE-5D0A-4F3A-A102-D0E279703CD8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9473E-1F70-45B3-A414-0FD5E28D0B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jia yote naongoz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786346" cy="4286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Njia</a:t>
            </a:r>
            <a:r>
              <a:rPr lang="en-US" b="1" dirty="0" smtClean="0"/>
              <a:t> </a:t>
            </a:r>
            <a:r>
              <a:rPr lang="en-US" b="1" dirty="0" err="1" smtClean="0"/>
              <a:t>yote</a:t>
            </a:r>
            <a:r>
              <a:rPr lang="en-US" b="1" dirty="0" smtClean="0"/>
              <a:t> </a:t>
            </a:r>
            <a:r>
              <a:rPr lang="en-US" b="1" dirty="0" err="1" smtClean="0"/>
              <a:t>naongozwa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642918"/>
            <a:ext cx="5857916" cy="514353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Njia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naongozwa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mukono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Mwokozi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Ninaona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wema</a:t>
            </a:r>
            <a:r>
              <a:rPr lang="en-US" sz="2000" b="1" dirty="0" smtClean="0">
                <a:solidFill>
                  <a:schemeClr val="tx1"/>
                </a:solidFill>
              </a:rPr>
              <a:t> wake, </a:t>
            </a:r>
            <a:r>
              <a:rPr lang="en-US" sz="2000" b="1" dirty="0" err="1" smtClean="0">
                <a:solidFill>
                  <a:schemeClr val="tx1"/>
                </a:solidFill>
              </a:rPr>
              <a:t>sina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shaka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woga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Nina </a:t>
            </a:r>
            <a:r>
              <a:rPr lang="en-US" sz="2000" b="1" dirty="0" err="1" smtClean="0">
                <a:solidFill>
                  <a:schemeClr val="tx1"/>
                </a:solidFill>
              </a:rPr>
              <a:t>raha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mbinguni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salama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tamu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katika</a:t>
            </a:r>
            <a:r>
              <a:rPr lang="en-US" sz="2000" b="1" dirty="0" smtClean="0">
                <a:solidFill>
                  <a:schemeClr val="tx1"/>
                </a:solidFill>
              </a:rPr>
              <a:t> mambo </a:t>
            </a:r>
            <a:r>
              <a:rPr lang="en-US" sz="2000" b="1" dirty="0" err="1" smtClean="0">
                <a:solidFill>
                  <a:schemeClr val="tx1"/>
                </a:solidFill>
              </a:rPr>
              <a:t>yote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ananitendea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mema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katika</a:t>
            </a:r>
            <a:r>
              <a:rPr lang="en-US" sz="2000" b="1" dirty="0" smtClean="0">
                <a:solidFill>
                  <a:schemeClr val="tx1"/>
                </a:solidFill>
              </a:rPr>
              <a:t> mambo </a:t>
            </a:r>
            <a:r>
              <a:rPr lang="en-US" sz="2000" b="1" dirty="0" err="1" smtClean="0">
                <a:solidFill>
                  <a:schemeClr val="tx1"/>
                </a:solidFill>
              </a:rPr>
              <a:t>yote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ananitendea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mema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Njia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naongozwa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ninategemea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Anilinda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jaribuni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ananipatisha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nguvu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Nikiona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hapa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nikichoka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safari,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Ninapata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maji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mengi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Mwamba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Ninapata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maji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mengi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Mwamba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 </a:t>
            </a:r>
            <a:r>
              <a:rPr lang="en-US" sz="2000" b="1" dirty="0" err="1" smtClean="0">
                <a:solidFill>
                  <a:schemeClr val="tx1"/>
                </a:solidFill>
              </a:rPr>
              <a:t>Njia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naongozwa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mapendo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bora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Ananituliza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ahadi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nzuri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Nitafika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mbingu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kufurahi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Nitaimba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neno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hili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aliniongoza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Nitaimba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neno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hili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aliniongoza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Njia yote naongozwa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Njiani huniongoza</dc:title>
  <dc:creator>mary</dc:creator>
  <cp:lastModifiedBy>admin</cp:lastModifiedBy>
  <cp:revision>26</cp:revision>
  <dcterms:created xsi:type="dcterms:W3CDTF">2022-01-10T18:29:43Z</dcterms:created>
  <dcterms:modified xsi:type="dcterms:W3CDTF">2026-04-29T14:43:45Z</dcterms:modified>
</cp:coreProperties>
</file>