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AECC8-58A4-45A7-8BB1-316BB10D893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66616-F968-4896-95BA-D254DCCA90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em de naam van Jezus me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8600"/>
            <a:ext cx="7010400" cy="5334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Neem de naam van Jezus </a:t>
            </a:r>
            <a:r>
              <a:rPr lang="nl-NL" b="1" dirty="0" smtClean="0"/>
              <a:t>mede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8839200" cy="525780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1. Neem de naam van Jezus mede,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Kind van kommer, zorg en smart;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Die schenkt u den ware vrede: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Draag die naam steeds in uw hart.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Refrein</a:t>
            </a:r>
            <a:r>
              <a:rPr lang="nl-NL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Dierb’re naam, o, hoe zoet!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Hoop der aard en ’s hemels vreugd.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Dierb’re naam, o, hoe zoet!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Hoop der aard en ’s hemels vreugd.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2. Neem de naam van Jezus mede,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Als een schild in ied’re strijd;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Wil de vijand u vertreden,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’t Is Zijn naam, die u bevrijdt.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3</a:t>
            </a:r>
            <a:r>
              <a:rPr lang="nl-NL" sz="1800" b="1" dirty="0" smtClean="0">
                <a:solidFill>
                  <a:schemeClr val="tx1"/>
                </a:solidFill>
              </a:rPr>
              <a:t>. O, die naam van teer erbarmen,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Die de ziel vervult met vreugd;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Rustend in Zijn liefde armen,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Zingt mijn tong Zijn eer verheugd.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4. Wil op Jezus’ naam vertrouwen,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Val ootmoedig voor Hem neer.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Spoedig zult gij Hem aanschouwen: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Jezus, aller heren Heer</a:t>
            </a:r>
            <a:r>
              <a:rPr lang="nl-NL" sz="1800" b="1" dirty="0" smtClean="0">
                <a:solidFill>
                  <a:schemeClr val="tx1"/>
                </a:solidFill>
              </a:rPr>
              <a:t>.</a:t>
            </a:r>
            <a:endParaRPr lang="nl-NL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160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Neem de naam van Jezus mede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Neem de naam van Jezus mede dutch</dc:title>
  <dc:creator>admin</dc:creator>
  <cp:lastModifiedBy>admin</cp:lastModifiedBy>
  <cp:revision>9</cp:revision>
  <dcterms:created xsi:type="dcterms:W3CDTF">2026-04-12T01:21:34Z</dcterms:created>
  <dcterms:modified xsi:type="dcterms:W3CDTF">2026-04-14T15:18:53Z</dcterms:modified>
</cp:coreProperties>
</file>