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95" d="100"/>
          <a:sy n="95" d="100"/>
        </p:scale>
        <p:origin x="-2928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8FD7-7B43-4521-866B-6B09E1D7EA6D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38B-3AAB-4213-85C7-9ABD80C4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8FD7-7B43-4521-866B-6B09E1D7EA6D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38B-3AAB-4213-85C7-9ABD80C4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8FD7-7B43-4521-866B-6B09E1D7EA6D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38B-3AAB-4213-85C7-9ABD80C4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8FD7-7B43-4521-866B-6B09E1D7EA6D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38B-3AAB-4213-85C7-9ABD80C4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8FD7-7B43-4521-866B-6B09E1D7EA6D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38B-3AAB-4213-85C7-9ABD80C4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8FD7-7B43-4521-866B-6B09E1D7EA6D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38B-3AAB-4213-85C7-9ABD80C4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8FD7-7B43-4521-866B-6B09E1D7EA6D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38B-3AAB-4213-85C7-9ABD80C4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8FD7-7B43-4521-866B-6B09E1D7EA6D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38B-3AAB-4213-85C7-9ABD80C4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8FD7-7B43-4521-866B-6B09E1D7EA6D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38B-3AAB-4213-85C7-9ABD80C4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8FD7-7B43-4521-866B-6B09E1D7EA6D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38B-3AAB-4213-85C7-9ABD80C4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8FD7-7B43-4521-866B-6B09E1D7EA6D}" type="datetimeFigureOut">
              <a:rPr lang="en-US" smtClean="0"/>
              <a:pPr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38B-3AAB-4213-85C7-9ABD80C4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B8FD7-7B43-4521-866B-6B09E1D7EA6D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EF38B-3AAB-4213-85C7-9ABD80C489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gdakkelen a kinamatalek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"/>
            <a:ext cx="6705600" cy="457200"/>
          </a:xfrm>
        </p:spPr>
        <p:txBody>
          <a:bodyPr>
            <a:normAutofit fontScale="90000"/>
          </a:bodyPr>
          <a:lstStyle/>
          <a:p>
            <a:r>
              <a:rPr lang="es-ES" b="1" dirty="0" err="1" smtClean="0"/>
              <a:t>Nagdakkelen</a:t>
            </a:r>
            <a:r>
              <a:rPr lang="es-ES" b="1" dirty="0" smtClean="0"/>
              <a:t> a </a:t>
            </a:r>
            <a:r>
              <a:rPr lang="es-ES" b="1" dirty="0" err="1" smtClean="0"/>
              <a:t>kinamatalekmo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09600"/>
            <a:ext cx="3733800" cy="3505200"/>
          </a:xfrm>
        </p:spPr>
        <p:txBody>
          <a:bodyPr>
            <a:noAutofit/>
          </a:bodyPr>
          <a:lstStyle/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Nagdakkelen</a:t>
            </a:r>
            <a:r>
              <a:rPr lang="en-US" sz="1700" b="1" dirty="0" smtClean="0">
                <a:solidFill>
                  <a:schemeClr val="tx1"/>
                </a:solidFill>
              </a:rPr>
              <a:t> a </a:t>
            </a:r>
            <a:r>
              <a:rPr lang="en-US" sz="1700" b="1" dirty="0" err="1" smtClean="0">
                <a:solidFill>
                  <a:schemeClr val="tx1"/>
                </a:solidFill>
              </a:rPr>
              <a:t>kinamatalekmo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Awan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ladingit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ti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umay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kenka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Sika</a:t>
            </a:r>
            <a:r>
              <a:rPr lang="en-US" sz="1700" b="1" dirty="0" smtClean="0">
                <a:solidFill>
                  <a:schemeClr val="tx1"/>
                </a:solidFill>
              </a:rPr>
              <a:t> ken </a:t>
            </a:r>
            <a:r>
              <a:rPr lang="en-US" sz="1700" b="1" dirty="0" err="1" smtClean="0">
                <a:solidFill>
                  <a:schemeClr val="tx1"/>
                </a:solidFill>
              </a:rPr>
              <a:t>ti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kaasim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di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agbaliw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Kas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ti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ugma</a:t>
            </a:r>
            <a:r>
              <a:rPr lang="en-US" sz="1700" b="1" dirty="0" smtClean="0">
                <a:solidFill>
                  <a:schemeClr val="tx1"/>
                </a:solidFill>
              </a:rPr>
              <a:t> ken </a:t>
            </a:r>
            <a:r>
              <a:rPr lang="en-US" sz="1700" b="1" dirty="0" err="1" smtClean="0">
                <a:solidFill>
                  <a:schemeClr val="tx1"/>
                </a:solidFill>
              </a:rPr>
              <a:t>ti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agnanayon</a:t>
            </a:r>
            <a:r>
              <a:rPr lang="en-US" sz="17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Anian</a:t>
            </a:r>
            <a:r>
              <a:rPr lang="en-US" sz="1700" b="1" dirty="0" smtClean="0">
                <a:solidFill>
                  <a:srgbClr val="FF0000"/>
                </a:solidFill>
              </a:rPr>
              <a:t> a </a:t>
            </a:r>
            <a:r>
              <a:rPr lang="en-US" sz="1700" b="1" dirty="0" err="1" smtClean="0">
                <a:solidFill>
                  <a:srgbClr val="FF0000"/>
                </a:solidFill>
              </a:rPr>
              <a:t>nagdakkel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kinamatalekmo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Tunggal </a:t>
            </a:r>
            <a:r>
              <a:rPr lang="en-US" sz="1700" b="1" dirty="0" err="1" smtClean="0">
                <a:solidFill>
                  <a:srgbClr val="FF0000"/>
                </a:solidFill>
              </a:rPr>
              <a:t>bigat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paraburannakam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Amin</a:t>
            </a:r>
            <a:r>
              <a:rPr lang="en-US" sz="1700" b="1" dirty="0" smtClean="0">
                <a:solidFill>
                  <a:srgbClr val="FF0000"/>
                </a:solidFill>
              </a:rPr>
              <a:t> a </a:t>
            </a:r>
            <a:r>
              <a:rPr lang="en-US" sz="1700" b="1" dirty="0" err="1" smtClean="0">
                <a:solidFill>
                  <a:srgbClr val="FF0000"/>
                </a:solidFill>
              </a:rPr>
              <a:t>kasapulan</a:t>
            </a:r>
            <a:r>
              <a:rPr lang="en-US" sz="1700" b="1" dirty="0" smtClean="0">
                <a:solidFill>
                  <a:srgbClr val="FF0000"/>
                </a:solidFill>
              </a:rPr>
              <a:t> mi </a:t>
            </a:r>
            <a:r>
              <a:rPr lang="en-US" sz="1700" b="1" dirty="0" err="1" smtClean="0">
                <a:solidFill>
                  <a:srgbClr val="FF0000"/>
                </a:solidFill>
              </a:rPr>
              <a:t>itedmo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Kenka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agyamankam</a:t>
            </a:r>
            <a:r>
              <a:rPr lang="en-US" sz="1700" b="1" dirty="0" smtClean="0">
                <a:solidFill>
                  <a:srgbClr val="FF0000"/>
                </a:solidFill>
              </a:rPr>
              <a:t>, o </a:t>
            </a:r>
            <a:r>
              <a:rPr lang="en-US" sz="1700" b="1" dirty="0" err="1" smtClean="0">
                <a:solidFill>
                  <a:srgbClr val="FF0000"/>
                </a:solidFill>
              </a:rPr>
              <a:t>kangatoan</a:t>
            </a:r>
            <a:r>
              <a:rPr lang="en-US" sz="17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Panawen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ti</a:t>
            </a:r>
            <a:r>
              <a:rPr lang="en-US" sz="1700" b="1" dirty="0" smtClean="0">
                <a:solidFill>
                  <a:schemeClr val="tx1"/>
                </a:solidFill>
              </a:rPr>
              <a:t> lam- </a:t>
            </a:r>
            <a:r>
              <a:rPr lang="en-US" sz="1700" b="1" dirty="0" err="1" smtClean="0">
                <a:solidFill>
                  <a:schemeClr val="tx1"/>
                </a:solidFill>
              </a:rPr>
              <a:t>ek</a:t>
            </a:r>
            <a:r>
              <a:rPr lang="en-US" sz="1700" b="1" dirty="0" smtClean="0">
                <a:solidFill>
                  <a:schemeClr val="tx1"/>
                </a:solidFill>
              </a:rPr>
              <a:t> ken </a:t>
            </a:r>
            <a:r>
              <a:rPr lang="en-US" sz="1700" b="1" dirty="0" err="1" smtClean="0">
                <a:solidFill>
                  <a:schemeClr val="tx1"/>
                </a:solidFill>
              </a:rPr>
              <a:t>kapudotna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Init, </a:t>
            </a:r>
            <a:r>
              <a:rPr lang="en-US" sz="1700" b="1" dirty="0" err="1" smtClean="0">
                <a:solidFill>
                  <a:schemeClr val="tx1"/>
                </a:solidFill>
              </a:rPr>
              <a:t>bulan</a:t>
            </a:r>
            <a:r>
              <a:rPr lang="en-US" sz="1700" b="1" dirty="0" smtClean="0">
                <a:solidFill>
                  <a:schemeClr val="tx1"/>
                </a:solidFill>
              </a:rPr>
              <a:t> ken </a:t>
            </a:r>
            <a:r>
              <a:rPr lang="en-US" sz="1700" b="1" dirty="0" err="1" smtClean="0">
                <a:solidFill>
                  <a:schemeClr val="tx1"/>
                </a:solidFill>
              </a:rPr>
              <a:t>amin</a:t>
            </a:r>
            <a:r>
              <a:rPr lang="en-US" sz="1700" b="1" dirty="0" smtClean="0">
                <a:solidFill>
                  <a:schemeClr val="tx1"/>
                </a:solidFill>
              </a:rPr>
              <a:t> a </a:t>
            </a:r>
            <a:r>
              <a:rPr lang="en-US" sz="1700" b="1" dirty="0" err="1" smtClean="0">
                <a:solidFill>
                  <a:schemeClr val="tx1"/>
                </a:solidFill>
              </a:rPr>
              <a:t>bituen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Agmaymaysada</a:t>
            </a:r>
            <a:r>
              <a:rPr lang="en-US" sz="1700" b="1" dirty="0" smtClean="0">
                <a:solidFill>
                  <a:schemeClr val="tx1"/>
                </a:solidFill>
              </a:rPr>
              <a:t> a </a:t>
            </a:r>
            <a:r>
              <a:rPr lang="en-US" sz="1700" b="1" dirty="0" err="1" smtClean="0">
                <a:solidFill>
                  <a:schemeClr val="tx1"/>
                </a:solidFill>
              </a:rPr>
              <a:t>mangipaneknek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Ti </a:t>
            </a:r>
            <a:r>
              <a:rPr lang="en-US" sz="1700" b="1" dirty="0" err="1" smtClean="0">
                <a:solidFill>
                  <a:schemeClr val="tx1"/>
                </a:solidFill>
              </a:rPr>
              <a:t>dakkel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nga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ayatmo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kadakam</a:t>
            </a:r>
            <a:r>
              <a:rPr lang="en-US" sz="17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Pakawan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ti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basol</a:t>
            </a:r>
            <a:r>
              <a:rPr lang="en-US" sz="1700" b="1" dirty="0" smtClean="0">
                <a:solidFill>
                  <a:schemeClr val="tx1"/>
                </a:solidFill>
              </a:rPr>
              <a:t>, </a:t>
            </a:r>
            <a:r>
              <a:rPr lang="en-US" sz="1700" b="1" dirty="0" err="1" smtClean="0">
                <a:solidFill>
                  <a:schemeClr val="tx1"/>
                </a:solidFill>
              </a:rPr>
              <a:t>talna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di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umlay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Ti </a:t>
            </a:r>
            <a:r>
              <a:rPr lang="en-US" sz="1700" b="1" dirty="0" err="1" smtClean="0">
                <a:solidFill>
                  <a:schemeClr val="tx1"/>
                </a:solidFill>
              </a:rPr>
              <a:t>panangidalanmo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kadakam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Pigsa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ita</a:t>
            </a:r>
            <a:r>
              <a:rPr lang="en-US" sz="1700" b="1" dirty="0" smtClean="0">
                <a:solidFill>
                  <a:schemeClr val="tx1"/>
                </a:solidFill>
              </a:rPr>
              <a:t> ken </a:t>
            </a:r>
            <a:r>
              <a:rPr lang="en-US" sz="1700" b="1" dirty="0" err="1" smtClean="0">
                <a:solidFill>
                  <a:schemeClr val="tx1"/>
                </a:solidFill>
              </a:rPr>
              <a:t>namnama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ti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bigat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Apo, </a:t>
            </a:r>
            <a:r>
              <a:rPr lang="en-US" sz="1700" b="1" dirty="0" err="1" smtClean="0">
                <a:solidFill>
                  <a:schemeClr val="tx1"/>
                </a:solidFill>
              </a:rPr>
              <a:t>sika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ti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pagyamananmi</a:t>
            </a:r>
            <a:r>
              <a:rPr lang="en-US" sz="1700" b="1" dirty="0" smtClean="0">
                <a:solidFill>
                  <a:schemeClr val="tx1"/>
                </a:solidFill>
              </a:rPr>
              <a:t>.</a:t>
            </a:r>
            <a:endParaRPr lang="en-US" sz="17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2159</TotalTime>
  <Words>87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Nagdakkelen a kinamatalekmo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Dios naidaklan a mapagtalkan ilocano</dc:title>
  <dc:creator>FRONT</dc:creator>
  <cp:lastModifiedBy>admin</cp:lastModifiedBy>
  <cp:revision>15</cp:revision>
  <dcterms:created xsi:type="dcterms:W3CDTF">2025-08-16T01:24:10Z</dcterms:created>
  <dcterms:modified xsi:type="dcterms:W3CDTF">2026-04-20T01:43:49Z</dcterms:modified>
</cp:coreProperties>
</file>