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8FF4-E130-437E-B9B9-AB4F659E72EB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88FF4-E130-437E-B9B9-AB4F659E72EB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CE4BC-B804-4F72-9857-13B787506C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the Name of Jesus with You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480" y="142853"/>
            <a:ext cx="5715040" cy="50006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Nagan</a:t>
            </a:r>
            <a:r>
              <a:rPr lang="en-US" b="1" dirty="0" smtClean="0"/>
              <a:t> Ni </a:t>
            </a:r>
            <a:r>
              <a:rPr lang="en-US" b="1" dirty="0" err="1" smtClean="0"/>
              <a:t>Hesus</a:t>
            </a:r>
            <a:r>
              <a:rPr lang="en-US" b="1" dirty="0" smtClean="0"/>
              <a:t> </a:t>
            </a:r>
            <a:r>
              <a:rPr lang="en-US" b="1" dirty="0" err="1" smtClean="0"/>
              <a:t>Alluadan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1000108"/>
            <a:ext cx="8429684" cy="5643578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Nagan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Jesus </a:t>
            </a:r>
            <a:r>
              <a:rPr lang="en-US" sz="2000" b="1" dirty="0" err="1" smtClean="0">
                <a:solidFill>
                  <a:schemeClr val="tx1"/>
                </a:solidFill>
              </a:rPr>
              <a:t>alluadan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Isu</a:t>
            </a:r>
            <a:r>
              <a:rPr lang="en-US" sz="2000" b="1" dirty="0" smtClean="0">
                <a:solidFill>
                  <a:schemeClr val="tx1"/>
                </a:solidFill>
              </a:rPr>
              <a:t> la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pagbiagan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Ta </a:t>
            </a:r>
            <a:r>
              <a:rPr lang="en-US" sz="2000" b="1" dirty="0" err="1" smtClean="0">
                <a:solidFill>
                  <a:schemeClr val="tx1"/>
                </a:solidFill>
              </a:rPr>
              <a:t>isut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mangisalakan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Kadatay</a:t>
            </a:r>
            <a:r>
              <a:rPr lang="en-US" sz="2000" b="1" dirty="0" smtClean="0">
                <a:solidFill>
                  <a:schemeClr val="tx1"/>
                </a:solidFill>
              </a:rPr>
              <a:t> '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kadaksan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Nagan</a:t>
            </a:r>
            <a:r>
              <a:rPr lang="en-US" sz="2000" b="1" dirty="0" smtClean="0">
                <a:solidFill>
                  <a:srgbClr val="FF0000"/>
                </a:solidFill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</a:rPr>
              <a:t>natan</a:t>
            </a:r>
            <a:r>
              <a:rPr lang="en-US" sz="2000" b="1" dirty="0" smtClean="0">
                <a:solidFill>
                  <a:srgbClr val="FF0000"/>
                </a:solidFill>
              </a:rPr>
              <a:t>-ok,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Ditoy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lubong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kamangko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Nagan</a:t>
            </a:r>
            <a:r>
              <a:rPr lang="en-US" sz="2000" b="1" dirty="0" smtClean="0">
                <a:solidFill>
                  <a:srgbClr val="FF0000"/>
                </a:solidFill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</a:rPr>
              <a:t>natan</a:t>
            </a:r>
            <a:r>
              <a:rPr lang="en-US" sz="2000" b="1" dirty="0" smtClean="0">
                <a:solidFill>
                  <a:srgbClr val="FF0000"/>
                </a:solidFill>
              </a:rPr>
              <a:t>-ok,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Ni Jesus a </a:t>
            </a:r>
            <a:r>
              <a:rPr lang="en-US" sz="2000" b="1" dirty="0" err="1" smtClean="0">
                <a:solidFill>
                  <a:srgbClr val="FF0000"/>
                </a:solidFill>
              </a:rPr>
              <a:t>Mannubot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Nagan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Jesus </a:t>
            </a:r>
            <a:r>
              <a:rPr lang="en-US" sz="2000" b="1" dirty="0" err="1" smtClean="0">
                <a:solidFill>
                  <a:schemeClr val="tx1"/>
                </a:solidFill>
              </a:rPr>
              <a:t>maala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 </a:t>
            </a:r>
            <a:r>
              <a:rPr lang="en-US" sz="2000" b="1" dirty="0" err="1" smtClean="0">
                <a:solidFill>
                  <a:schemeClr val="tx1"/>
                </a:solidFill>
              </a:rPr>
              <a:t>kabal</a:t>
            </a:r>
            <a:r>
              <a:rPr lang="en-US" sz="2000" b="1" dirty="0" smtClean="0">
                <a:solidFill>
                  <a:schemeClr val="tx1"/>
                </a:solidFill>
              </a:rPr>
              <a:t> a </a:t>
            </a:r>
            <a:r>
              <a:rPr lang="en-US" sz="2000" b="1" dirty="0" err="1" smtClean="0">
                <a:solidFill>
                  <a:schemeClr val="tx1"/>
                </a:solidFill>
              </a:rPr>
              <a:t>nalagda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O! </a:t>
            </a:r>
            <a:r>
              <a:rPr lang="en-US" sz="2000" b="1" dirty="0" err="1" smtClean="0">
                <a:solidFill>
                  <a:schemeClr val="tx1"/>
                </a:solidFill>
              </a:rPr>
              <a:t>kakaruak</a:t>
            </a:r>
            <a:r>
              <a:rPr lang="en-US" sz="2000" b="1" dirty="0" smtClean="0">
                <a:solidFill>
                  <a:schemeClr val="tx1"/>
                </a:solidFill>
              </a:rPr>
              <a:t> '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ripedmo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Lukagem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koma</a:t>
            </a:r>
            <a:r>
              <a:rPr lang="en-US" sz="2000" b="1" dirty="0" smtClean="0">
                <a:solidFill>
                  <a:schemeClr val="tx1"/>
                </a:solidFill>
              </a:rPr>
              <a:t> ala.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Nagan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Jesus </a:t>
            </a:r>
            <a:r>
              <a:rPr lang="en-US" sz="2000" b="1" dirty="0" err="1" smtClean="0">
                <a:solidFill>
                  <a:schemeClr val="tx1"/>
                </a:solidFill>
              </a:rPr>
              <a:t>dayawen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Isut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Mannakabalin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Timmulok</a:t>
            </a:r>
            <a:r>
              <a:rPr lang="en-US" sz="2000" b="1" dirty="0" smtClean="0">
                <a:solidFill>
                  <a:schemeClr val="tx1"/>
                </a:solidFill>
              </a:rPr>
              <a:t> a </a:t>
            </a:r>
            <a:r>
              <a:rPr lang="en-US" sz="2000" b="1" dirty="0" err="1" smtClean="0">
                <a:solidFill>
                  <a:schemeClr val="tx1"/>
                </a:solidFill>
              </a:rPr>
              <a:t>naitanem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Gaput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ayatna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laeng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Napateg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nagan</a:t>
            </a:r>
            <a:r>
              <a:rPr lang="en-US" sz="2000" b="1" dirty="0" smtClean="0">
                <a:solidFill>
                  <a:schemeClr val="tx1"/>
                </a:solidFill>
              </a:rPr>
              <a:t> a Jesus,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Pagrag-oenna'toy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pusok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Talna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kadatay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maadda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 </a:t>
            </a:r>
            <a:r>
              <a:rPr lang="en-US" sz="2000" b="1" dirty="0" err="1" smtClean="0">
                <a:solidFill>
                  <a:schemeClr val="tx1"/>
                </a:solidFill>
              </a:rPr>
              <a:t>datay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akloenna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104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Nagan Ni Hesus Alluadan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Nagan ni Jesus</dc:title>
  <dc:creator>mary</dc:creator>
  <cp:lastModifiedBy>admin</cp:lastModifiedBy>
  <cp:revision>10</cp:revision>
  <dcterms:created xsi:type="dcterms:W3CDTF">2022-07-21T00:32:33Z</dcterms:created>
  <dcterms:modified xsi:type="dcterms:W3CDTF">2026-04-14T15:26:19Z</dcterms:modified>
</cp:coreProperties>
</file>