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CC47-EDAA-4584-8DB1-558CFEC915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2A4B-9C29-4720-9BFF-52201E7201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Redeem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Bendito Reden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8768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Mi </a:t>
            </a:r>
            <a:r>
              <a:rPr lang="en-US" b="1" dirty="0" err="1"/>
              <a:t>Bendito</a:t>
            </a:r>
            <a:r>
              <a:rPr lang="en-US" b="1" dirty="0"/>
              <a:t> </a:t>
            </a:r>
            <a:r>
              <a:rPr lang="en-US" b="1" dirty="0" err="1" smtClean="0"/>
              <a:t>Redentor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3733800" cy="3886200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Hacia el Calvario, mi Salvador,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mañana triste subió;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amarga muerte, llena de horror,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una cruz, él por mí sufrió.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¡Oh qué divino</a:t>
            </a:r>
            <a:r>
              <a:rPr lang="es-ES" sz="1700" b="1" dirty="0" smtClean="0">
                <a:solidFill>
                  <a:srgbClr val="FF0000"/>
                </a:solidFill>
              </a:rPr>
              <a:t>! ¡</a:t>
            </a:r>
            <a:r>
              <a:rPr lang="es-ES" sz="1700" b="1" dirty="0" smtClean="0">
                <a:solidFill>
                  <a:srgbClr val="FF0000"/>
                </a:solidFill>
              </a:rPr>
              <a:t>Oh qué precioso!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Miro su cuerpo sangrando por mí;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Y hoy canto alegre, vivo gozoso,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Desde ese día que en él creí.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"Padre, perdona, ten compasión,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Ellos no saben qué hacen muy mal.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entregó por salvación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Para que tengan paz celestial</a:t>
            </a:r>
            <a:r>
              <a:rPr lang="es-ES" sz="1800" b="1" dirty="0" smtClean="0">
                <a:solidFill>
                  <a:schemeClr val="tx1"/>
                </a:solidFill>
              </a:rPr>
              <a:t>."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¡Oh, cuánto le amo, mi Amigo fiel!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Servirle quiero y honrarle más.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toda es solo de él,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a su nombre siempre jamás.</a:t>
            </a:r>
          </a:p>
          <a:p>
            <a:pPr algn="l"/>
            <a:endParaRPr lang="es-E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Bendito Redentor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Bendito Redentor SPANISH</dc:title>
  <dc:creator>admin</dc:creator>
  <cp:lastModifiedBy>admin</cp:lastModifiedBy>
  <cp:revision>6</cp:revision>
  <dcterms:created xsi:type="dcterms:W3CDTF">2026-04-01T01:44:41Z</dcterms:created>
  <dcterms:modified xsi:type="dcterms:W3CDTF">2026-04-01T17:51:59Z</dcterms:modified>
</cp:coreProperties>
</file>