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15900-C463-4F5A-8320-2188E9F21D9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6BCE-D7E3-432F-AD04-551C93D167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u Jesus Me Guia S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199"/>
            <a:ext cx="6096000" cy="228601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Meu Jesus Me Guia </a:t>
            </a:r>
            <a:r>
              <a:rPr lang="pt-BR" b="1" dirty="0" smtClean="0"/>
              <a:t>Sempre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"/>
            <a:ext cx="8077200" cy="6248400"/>
          </a:xfrm>
        </p:spPr>
        <p:txBody>
          <a:bodyPr numCol="2"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Meu Jesus me guia sempre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Que mais posso desejar?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Duvidar do meu Amado?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Do meu Deus desconfiar?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Paz perfeita, gozo infindo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Tenho, e sua proteção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Pois eu sei que por mim vela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Seu bondoso coração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Pois eu sei que por mim vela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Seu bondoso </a:t>
            </a:r>
            <a:r>
              <a:rPr lang="pt-BR" sz="1700" b="1" dirty="0" smtClean="0">
                <a:solidFill>
                  <a:schemeClr val="tx1"/>
                </a:solidFill>
              </a:rPr>
              <a:t>coração.</a:t>
            </a:r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Meu Jesus me guia sempre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Ensinando-me a viver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Concedendo graça e força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Para me desenvolver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Perecer jamais eu posso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Pois quem pode resistir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Ao Deus forte, Pai eterno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Que minha alma quis remir?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Ao Deus forte, Pai eterno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Que minha alma quis remir?</a:t>
            </a: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Meu </a:t>
            </a:r>
            <a:r>
              <a:rPr lang="pt-BR" sz="1700" b="1" dirty="0" smtClean="0">
                <a:solidFill>
                  <a:schemeClr val="tx1"/>
                </a:solidFill>
              </a:rPr>
              <a:t>Jesus me guia sempre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Pelo seu tão terno amor!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Vida santa, glória eterna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Me garante o Salvador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Oh, mui breve vem o dia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O da grande redenção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Quando salva, transformada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Há de ser a criação</a:t>
            </a:r>
            <a:r>
              <a:rPr lang="pt-BR" sz="17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Quando salva, transformada</a:t>
            </a:r>
          </a:p>
          <a:p>
            <a:pPr algn="l"/>
            <a:r>
              <a:rPr lang="pt-BR" sz="1700" b="1" dirty="0" smtClean="0">
                <a:solidFill>
                  <a:schemeClr val="tx1"/>
                </a:solidFill>
              </a:rPr>
              <a:t>Há de ser a criação!</a:t>
            </a:r>
          </a:p>
          <a:p>
            <a:pPr algn="l"/>
            <a:endParaRPr lang="pt-BR" sz="1700" b="1" dirty="0" smtClean="0">
              <a:solidFill>
                <a:schemeClr val="tx1"/>
              </a:solidFill>
            </a:endParaRPr>
          </a:p>
          <a:p>
            <a:pPr algn="l"/>
            <a:endParaRPr lang="pt-BR" sz="1700" b="1" dirty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154</Words>
  <Application>Microsoft Office PowerPoint</Application>
  <PresentationFormat>On-screen Show (4:3)</PresentationFormat>
  <Paragraphs>49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Meu Jesus Me Guia Sempre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Jesus Me Guia Sempre portuguse</dc:title>
  <dc:creator>admin</dc:creator>
  <cp:lastModifiedBy>admin</cp:lastModifiedBy>
  <cp:revision>11</cp:revision>
  <dcterms:created xsi:type="dcterms:W3CDTF">2026-04-27T19:46:09Z</dcterms:created>
  <dcterms:modified xsi:type="dcterms:W3CDTF">2026-04-29T13:24:07Z</dcterms:modified>
</cp:coreProperties>
</file>