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C3CA-AA76-400B-9DAA-B46490BBDDF5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EBDD-5849-4991-853D-8E13F8DA0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C3CA-AA76-400B-9DAA-B46490BBDDF5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EBDD-5849-4991-853D-8E13F8DA0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C3CA-AA76-400B-9DAA-B46490BBDDF5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EBDD-5849-4991-853D-8E13F8DA0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C3CA-AA76-400B-9DAA-B46490BBDDF5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EBDD-5849-4991-853D-8E13F8DA0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C3CA-AA76-400B-9DAA-B46490BBDDF5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EBDD-5849-4991-853D-8E13F8DA0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C3CA-AA76-400B-9DAA-B46490BBDDF5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EBDD-5849-4991-853D-8E13F8DA0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C3CA-AA76-400B-9DAA-B46490BBDDF5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EBDD-5849-4991-853D-8E13F8DA0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C3CA-AA76-400B-9DAA-B46490BBDDF5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EBDD-5849-4991-853D-8E13F8DA0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C3CA-AA76-400B-9DAA-B46490BBDDF5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EBDD-5849-4991-853D-8E13F8DA0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C3CA-AA76-400B-9DAA-B46490BBDDF5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EBDD-5849-4991-853D-8E13F8DA0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FC3CA-AA76-400B-9DAA-B46490BBDDF5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8EBDD-5849-4991-853D-8E13F8DA049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FC3CA-AA76-400B-9DAA-B46490BBDDF5}" type="datetimeFigureOut">
              <a:rPr lang="en-US" smtClean="0"/>
              <a:pPr/>
              <a:t>4/17/2026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8EBDD-5849-4991-853D-8E13F8DA049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To be like The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To be like Thee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2401"/>
            <a:ext cx="6858000" cy="3809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Masama</a:t>
            </a:r>
            <a:r>
              <a:rPr lang="en-US" b="1" dirty="0" smtClean="0"/>
              <a:t> </a:t>
            </a:r>
            <a:r>
              <a:rPr lang="en-US" b="1" dirty="0" err="1"/>
              <a:t>Nimo</a:t>
            </a:r>
            <a:r>
              <a:rPr lang="en-US" b="1" dirty="0"/>
              <a:t>! </a:t>
            </a:r>
            <a:r>
              <a:rPr lang="en-US" b="1" dirty="0" err="1"/>
              <a:t>Manunubos</a:t>
            </a:r>
            <a:r>
              <a:rPr lang="en-US" b="1" dirty="0"/>
              <a:t> </a:t>
            </a:r>
            <a:r>
              <a:rPr lang="en-US" b="1" dirty="0" err="1"/>
              <a:t>ko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914400"/>
            <a:ext cx="8458200" cy="38862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1. </a:t>
            </a:r>
            <a:r>
              <a:rPr lang="en-US" sz="1800" b="1" dirty="0" err="1" smtClean="0">
                <a:solidFill>
                  <a:schemeClr val="tx1"/>
                </a:solidFill>
              </a:rPr>
              <a:t>Masama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Nimo</a:t>
            </a:r>
            <a:r>
              <a:rPr lang="en-US" sz="1800" b="1" dirty="0" smtClean="0">
                <a:solidFill>
                  <a:schemeClr val="tx1"/>
                </a:solidFill>
              </a:rPr>
              <a:t>! </a:t>
            </a:r>
            <a:r>
              <a:rPr lang="en-US" sz="1800" b="1" dirty="0" err="1" smtClean="0">
                <a:solidFill>
                  <a:schemeClr val="tx1"/>
                </a:solidFill>
              </a:rPr>
              <a:t>Manunubos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Pangandoy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kini’s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kanunay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B’yaan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tanang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mahal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yuta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Timbrihe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Imong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dagway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O </a:t>
            </a:r>
            <a:r>
              <a:rPr lang="en-US" sz="1800" b="1" dirty="0" err="1" smtClean="0">
                <a:solidFill>
                  <a:srgbClr val="FF0000"/>
                </a:solidFill>
              </a:rPr>
              <a:t>samaha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Manunubos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ko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Samaha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ako’s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kaputli</a:t>
            </a:r>
            <a:r>
              <a:rPr lang="en-US" sz="1800" b="1" dirty="0" smtClean="0">
                <a:solidFill>
                  <a:srgbClr val="FF0000"/>
                </a:solidFill>
              </a:rPr>
              <a:t> Mo;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Anhia’s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katam</a:t>
            </a:r>
            <a:r>
              <a:rPr lang="en-US" sz="1800" b="1" dirty="0" smtClean="0">
                <a:solidFill>
                  <a:srgbClr val="FF0000"/>
                </a:solidFill>
              </a:rPr>
              <a:t>-is, </a:t>
            </a:r>
            <a:r>
              <a:rPr lang="en-US" sz="1800" b="1" dirty="0" err="1" smtClean="0">
                <a:solidFill>
                  <a:srgbClr val="FF0000"/>
                </a:solidFill>
              </a:rPr>
              <a:t>kahupong</a:t>
            </a:r>
            <a:r>
              <a:rPr lang="en-US" sz="1800" b="1" dirty="0" smtClean="0">
                <a:solidFill>
                  <a:srgbClr val="FF0000"/>
                </a:solidFill>
              </a:rPr>
              <a:t> Mo,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Itimbreng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dagway</a:t>
            </a:r>
            <a:r>
              <a:rPr lang="en-US" sz="1800" b="1" dirty="0" smtClean="0">
                <a:solidFill>
                  <a:srgbClr val="FF0000"/>
                </a:solidFill>
              </a:rPr>
              <a:t> Mo </a:t>
            </a:r>
            <a:r>
              <a:rPr lang="en-US" sz="1800" b="1" dirty="0" err="1" smtClean="0">
                <a:solidFill>
                  <a:srgbClr val="FF0000"/>
                </a:solidFill>
              </a:rPr>
              <a:t>kanako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</a:t>
            </a:r>
            <a:r>
              <a:rPr lang="en-US" sz="1800" b="1" dirty="0" err="1" smtClean="0">
                <a:solidFill>
                  <a:schemeClr val="tx1"/>
                </a:solidFill>
              </a:rPr>
              <a:t>Masama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Nimo</a:t>
            </a:r>
            <a:r>
              <a:rPr lang="en-US" sz="1800" b="1" dirty="0" smtClean="0">
                <a:solidFill>
                  <a:schemeClr val="tx1"/>
                </a:solidFill>
              </a:rPr>
              <a:t>! </a:t>
            </a:r>
            <a:r>
              <a:rPr lang="en-US" sz="1800" b="1" dirty="0" err="1" smtClean="0">
                <a:solidFill>
                  <a:schemeClr val="tx1"/>
                </a:solidFill>
              </a:rPr>
              <a:t>puno’g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kaluoy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Mapanggaon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lomo’g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maayo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Tabang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kadasig</a:t>
            </a:r>
            <a:r>
              <a:rPr lang="en-US" sz="1800" b="1" dirty="0" smtClean="0">
                <a:solidFill>
                  <a:schemeClr val="tx1"/>
                </a:solidFill>
              </a:rPr>
              <a:t> Ka’s </a:t>
            </a:r>
            <a:r>
              <a:rPr lang="en-US" sz="1800" b="1" dirty="0" err="1" smtClean="0">
                <a:solidFill>
                  <a:schemeClr val="tx1"/>
                </a:solidFill>
              </a:rPr>
              <a:t>naluya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Makasasala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gipangita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</a:t>
            </a:r>
            <a:r>
              <a:rPr lang="en-US" sz="1800" b="1" dirty="0" err="1" smtClean="0">
                <a:solidFill>
                  <a:schemeClr val="tx1"/>
                </a:solidFill>
              </a:rPr>
              <a:t>Masama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Nimo</a:t>
            </a:r>
            <a:r>
              <a:rPr lang="en-US" sz="1800" b="1" dirty="0" smtClean="0">
                <a:solidFill>
                  <a:schemeClr val="tx1"/>
                </a:solidFill>
              </a:rPr>
              <a:t>! </a:t>
            </a:r>
            <a:r>
              <a:rPr lang="en-US" sz="1800" b="1" dirty="0" err="1" smtClean="0">
                <a:solidFill>
                  <a:schemeClr val="tx1"/>
                </a:solidFill>
              </a:rPr>
              <a:t>mapaubsanon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Balaan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isug</a:t>
            </a:r>
            <a:r>
              <a:rPr lang="en-US" sz="1800" b="1" dirty="0" smtClean="0">
                <a:solidFill>
                  <a:schemeClr val="tx1"/>
                </a:solidFill>
              </a:rPr>
              <a:t>, may </a:t>
            </a:r>
            <a:r>
              <a:rPr lang="en-US" sz="1800" b="1" dirty="0" err="1" smtClean="0">
                <a:solidFill>
                  <a:schemeClr val="tx1"/>
                </a:solidFill>
              </a:rPr>
              <a:t>pailub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Hilom</a:t>
            </a:r>
            <a:r>
              <a:rPr lang="en-US" sz="1800" b="1" dirty="0" smtClean="0">
                <a:solidFill>
                  <a:schemeClr val="tx1"/>
                </a:solidFill>
              </a:rPr>
              <a:t> nag-</a:t>
            </a:r>
            <a:r>
              <a:rPr lang="en-US" sz="1800" b="1" dirty="0" err="1" smtClean="0">
                <a:solidFill>
                  <a:schemeClr val="tx1"/>
                </a:solidFill>
              </a:rPr>
              <a:t>antus</a:t>
            </a:r>
            <a:r>
              <a:rPr lang="en-US" sz="1800" b="1" dirty="0" smtClean="0">
                <a:solidFill>
                  <a:schemeClr val="tx1"/>
                </a:solidFill>
              </a:rPr>
              <a:t>’ </a:t>
            </a:r>
            <a:r>
              <a:rPr lang="en-US" sz="1800" b="1" dirty="0" err="1" smtClean="0">
                <a:solidFill>
                  <a:schemeClr val="tx1"/>
                </a:solidFill>
              </a:rPr>
              <a:t>grabeng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kasaba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Aron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maluwas</a:t>
            </a:r>
            <a:r>
              <a:rPr lang="en-US" sz="1800" b="1" dirty="0" smtClean="0">
                <a:solidFill>
                  <a:schemeClr val="tx1"/>
                </a:solidFill>
              </a:rPr>
              <a:t> Mo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uban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 </a:t>
            </a:r>
            <a:r>
              <a:rPr lang="en-US" sz="1800" b="1" dirty="0" err="1" smtClean="0">
                <a:solidFill>
                  <a:schemeClr val="tx1"/>
                </a:solidFill>
              </a:rPr>
              <a:t>Masama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Nimo</a:t>
            </a:r>
            <a:r>
              <a:rPr lang="en-US" sz="1800" b="1" dirty="0" smtClean="0">
                <a:solidFill>
                  <a:schemeClr val="tx1"/>
                </a:solidFill>
              </a:rPr>
              <a:t>! </a:t>
            </a:r>
            <a:r>
              <a:rPr lang="en-US" sz="1800" b="1" dirty="0" err="1" smtClean="0">
                <a:solidFill>
                  <a:schemeClr val="tx1"/>
                </a:solidFill>
              </a:rPr>
              <a:t>nia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karon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Magdawat’s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balaang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dihog</a:t>
            </a:r>
            <a:r>
              <a:rPr lang="en-US" sz="1800" b="1" dirty="0" smtClean="0">
                <a:solidFill>
                  <a:schemeClr val="tx1"/>
                </a:solidFill>
              </a:rPr>
              <a:t> Mo;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Maimo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Ginoo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ning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tungora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Tanang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pagkamao’g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5. </a:t>
            </a:r>
            <a:r>
              <a:rPr lang="en-US" sz="1800" b="1" dirty="0" err="1" smtClean="0">
                <a:solidFill>
                  <a:schemeClr val="tx1"/>
                </a:solidFill>
              </a:rPr>
              <a:t>Samtang</a:t>
            </a:r>
            <a:r>
              <a:rPr lang="en-US" sz="1800" b="1" dirty="0" smtClean="0">
                <a:solidFill>
                  <a:schemeClr val="tx1"/>
                </a:solidFill>
              </a:rPr>
              <a:t> nag-</a:t>
            </a:r>
            <a:r>
              <a:rPr lang="en-US" sz="1800" b="1" dirty="0" err="1" smtClean="0">
                <a:solidFill>
                  <a:schemeClr val="tx1"/>
                </a:solidFill>
              </a:rPr>
              <a:t>ampo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Kanimo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Pun-a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sulod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gugma</a:t>
            </a:r>
            <a:r>
              <a:rPr lang="en-US" sz="1800" b="1" dirty="0" smtClean="0">
                <a:solidFill>
                  <a:schemeClr val="tx1"/>
                </a:solidFill>
              </a:rPr>
              <a:t> Mo;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Himoang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templo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puloy-anan</a:t>
            </a:r>
            <a:r>
              <a:rPr lang="en-US" sz="1800" b="1" dirty="0" smtClean="0">
                <a:solidFill>
                  <a:schemeClr val="tx1"/>
                </a:solidFill>
              </a:rPr>
              <a:t> Mo,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Kinabuhing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kahimut</a:t>
            </a:r>
            <a:r>
              <a:rPr lang="en-US" sz="1800" b="1" dirty="0" smtClean="0">
                <a:solidFill>
                  <a:schemeClr val="tx1"/>
                </a:solidFill>
              </a:rPr>
              <a:t>-an Mo.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146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Masama Nimo! Manunubos ko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Masama Nimo! Manunubos ko cebuano</dc:title>
  <dc:creator>admin</dc:creator>
  <cp:lastModifiedBy>admin</cp:lastModifiedBy>
  <cp:revision>9</cp:revision>
  <dcterms:created xsi:type="dcterms:W3CDTF">2026-04-16T20:14:43Z</dcterms:created>
  <dcterms:modified xsi:type="dcterms:W3CDTF">2026-04-17T12:05:15Z</dcterms:modified>
</cp:coreProperties>
</file>