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E1E67-085F-417A-8600-263F9421228E}" type="datetimeFigureOut">
              <a:rPr lang="en-US" smtClean="0"/>
              <a:pPr/>
              <a:t>4/30/2026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F20A-02D3-4A38-8A25-E1C56D9B9D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the way my savior leads m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Manululuwas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gamando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838200"/>
            <a:ext cx="5257800" cy="36576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Manululuwas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gamando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luyag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Duhaduhaan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tuytoy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paghidait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pagtuo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mabaton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Mahibal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Mahibal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Manululuwas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gamando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malipayon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Gatabang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pagtilaw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gapakaon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pagpalapyuon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pag-uhawon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tubig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kalipay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Manululuwas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gamando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o bug-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Himpit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pahuway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saad,sa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magadangat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himaya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kalantahon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tuytoy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kalantahon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tuytoy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143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Manululuwas ko gamando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Manululuwas ko gamando Hiligaynon  hymn</dc:title>
  <dc:creator>admin</dc:creator>
  <cp:lastModifiedBy>admin</cp:lastModifiedBy>
  <cp:revision>24</cp:revision>
  <dcterms:created xsi:type="dcterms:W3CDTF">2026-04-30T01:09:52Z</dcterms:created>
  <dcterms:modified xsi:type="dcterms:W3CDTF">2026-04-30T15:28:38Z</dcterms:modified>
</cp:coreProperties>
</file>