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4" autoAdjust="0"/>
  </p:normalViewPr>
  <p:slideViewPr>
    <p:cSldViewPr>
      <p:cViewPr varScale="1">
        <p:scale>
          <a:sx n="105" d="100"/>
          <a:sy n="105" d="100"/>
        </p:scale>
        <p:origin x="-175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057E6-09A0-4979-857F-381AEA60D3DD}" type="datetimeFigureOut">
              <a:rPr lang="en-US" smtClean="0"/>
              <a:pPr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26258-2467-4BB4-98BA-C09F26E148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trife is o'er, the battle done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leluya ! The strife is o'er, the battle won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6096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Kurwa</a:t>
            </a:r>
            <a:r>
              <a:rPr lang="en-US" b="1" dirty="0" smtClean="0"/>
              <a:t> ne </a:t>
            </a:r>
            <a:r>
              <a:rPr lang="en-US" b="1" dirty="0" err="1" smtClean="0"/>
              <a:t>nhamo</a:t>
            </a:r>
            <a:r>
              <a:rPr lang="en-US" b="1" dirty="0" smtClean="0"/>
              <a:t> </a:t>
            </a:r>
            <a:r>
              <a:rPr lang="en-US" b="1" dirty="0" err="1" smtClean="0"/>
              <a:t>zwaguma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8229600" cy="40386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 ! 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Kurwa</a:t>
            </a:r>
            <a:r>
              <a:rPr lang="en-US" sz="2000" b="1" dirty="0" smtClean="0">
                <a:solidFill>
                  <a:schemeClr val="tx1"/>
                </a:solidFill>
              </a:rPr>
              <a:t> ne </a:t>
            </a:r>
            <a:r>
              <a:rPr lang="en-US" sz="2000" b="1" dirty="0" err="1" smtClean="0">
                <a:solidFill>
                  <a:schemeClr val="tx1"/>
                </a:solidFill>
              </a:rPr>
              <a:t>nhamo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zwaguma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Zwino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wakurira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Wese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wayimbe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watende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Kufa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kwakarwa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nge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simba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Asi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wakurira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Tifare</a:t>
            </a:r>
            <a:r>
              <a:rPr lang="en-US" sz="2000" b="1" dirty="0" smtClean="0">
                <a:solidFill>
                  <a:schemeClr val="tx1"/>
                </a:solidFill>
              </a:rPr>
              <a:t> ne </a:t>
            </a:r>
            <a:r>
              <a:rPr lang="en-US" sz="2000" b="1" dirty="0" err="1" smtClean="0">
                <a:solidFill>
                  <a:schemeClr val="tx1"/>
                </a:solidFill>
              </a:rPr>
              <a:t>kudayidza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Wamuka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zwino</a:t>
            </a:r>
            <a:r>
              <a:rPr lang="en-US" sz="2000" b="1" dirty="0" smtClean="0">
                <a:solidFill>
                  <a:schemeClr val="tx1"/>
                </a:solidFill>
              </a:rPr>
              <a:t> mu </a:t>
            </a:r>
            <a:r>
              <a:rPr lang="en-US" sz="2000" b="1" dirty="0" err="1" smtClean="0">
                <a:solidFill>
                  <a:schemeClr val="tx1"/>
                </a:solidFill>
              </a:rPr>
              <a:t>guwa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Ne </a:t>
            </a:r>
            <a:r>
              <a:rPr lang="en-US" sz="2000" b="1" dirty="0" err="1" smtClean="0">
                <a:solidFill>
                  <a:schemeClr val="tx1"/>
                </a:solidFill>
              </a:rPr>
              <a:t>mbiri</a:t>
            </a:r>
            <a:r>
              <a:rPr lang="en-US" sz="2000" b="1" dirty="0" smtClean="0">
                <a:solidFill>
                  <a:schemeClr val="tx1"/>
                </a:solidFill>
              </a:rPr>
              <a:t>  </a:t>
            </a:r>
            <a:r>
              <a:rPr lang="en-US" sz="2000" b="1" dirty="0" err="1" smtClean="0">
                <a:solidFill>
                  <a:schemeClr val="tx1"/>
                </a:solidFill>
              </a:rPr>
              <a:t>huru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kutonga</a:t>
            </a:r>
            <a:r>
              <a:rPr lang="en-US" sz="2000" b="1" dirty="0" smtClean="0">
                <a:solidFill>
                  <a:schemeClr val="tx1"/>
                </a:solidFill>
              </a:rPr>
              <a:t> 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tiyimbe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tifare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Inzwanyi</a:t>
            </a:r>
            <a:r>
              <a:rPr lang="en-US" sz="2000" b="1" dirty="0" smtClean="0">
                <a:solidFill>
                  <a:schemeClr val="tx1"/>
                </a:solidFill>
              </a:rPr>
              <a:t>!  </a:t>
            </a:r>
            <a:r>
              <a:rPr lang="en-US" sz="2000" b="1" dirty="0" err="1" smtClean="0">
                <a:solidFill>
                  <a:schemeClr val="tx1"/>
                </a:solidFill>
              </a:rPr>
              <a:t>Denga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rafara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Pasi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rayimba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zwiyimbo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Asi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Gehena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yachema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Tenzi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ponisa</a:t>
            </a:r>
            <a:r>
              <a:rPr lang="en-US" sz="2000" b="1" dirty="0" smtClean="0">
                <a:solidFill>
                  <a:schemeClr val="tx1"/>
                </a:solidFill>
              </a:rPr>
              <a:t> mu </a:t>
            </a:r>
            <a:r>
              <a:rPr lang="en-US" sz="2000" b="1" dirty="0" err="1" smtClean="0">
                <a:solidFill>
                  <a:schemeClr val="tx1"/>
                </a:solidFill>
              </a:rPr>
              <a:t>kufa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Nge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simba</a:t>
            </a:r>
            <a:r>
              <a:rPr lang="en-US" sz="2000" b="1" dirty="0" smtClean="0">
                <a:solidFill>
                  <a:schemeClr val="tx1"/>
                </a:solidFill>
              </a:rPr>
              <a:t> re </a:t>
            </a:r>
            <a:r>
              <a:rPr lang="en-US" sz="2000" b="1" dirty="0" err="1" smtClean="0">
                <a:solidFill>
                  <a:schemeClr val="tx1"/>
                </a:solidFill>
              </a:rPr>
              <a:t>nhamo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yako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Tipone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tikutunhidze</a:t>
            </a:r>
            <a:r>
              <a:rPr lang="en-US" sz="2000" b="1" dirty="0" smtClean="0">
                <a:solidFill>
                  <a:schemeClr val="tx1"/>
                </a:solidFill>
              </a:rPr>
              <a:t>.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 ! </a:t>
            </a:r>
            <a:r>
              <a:rPr lang="en-US" sz="2000" b="1" dirty="0" smtClean="0">
                <a:solidFill>
                  <a:schemeClr val="tx1"/>
                </a:solidFill>
              </a:rPr>
              <a:t>Amen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89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Kurwa ne nhamo zwaguma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Kurwa ne nhamo zwaguma</dc:title>
  <dc:creator>admin</dc:creator>
  <cp:lastModifiedBy>admin</cp:lastModifiedBy>
  <cp:revision>20</cp:revision>
  <dcterms:created xsi:type="dcterms:W3CDTF">2026-04-10T16:58:35Z</dcterms:created>
  <dcterms:modified xsi:type="dcterms:W3CDTF">2026-04-11T17:44:12Z</dcterms:modified>
</cp:coreProperties>
</file>