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96284-3A6D-4357-9A81-18560144D370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A2B35-8912-4732-8F89-E8A513579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mau seperti 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Ku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seperti</a:t>
            </a:r>
            <a:r>
              <a:rPr lang="en-US" b="1" dirty="0" smtClean="0"/>
              <a:t> </a:t>
            </a:r>
            <a:r>
              <a:rPr lang="en-US" b="1" dirty="0" err="1" smtClean="0"/>
              <a:t>hu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4114800" cy="3733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Ku </a:t>
            </a:r>
            <a:r>
              <a:rPr lang="en-US" sz="1600" b="1" dirty="0" err="1" smtClean="0">
                <a:solidFill>
                  <a:schemeClr val="tx1"/>
                </a:solidFill>
              </a:rPr>
              <a:t>mau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s'perti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mulia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inilah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harapan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Ku </a:t>
            </a:r>
            <a:r>
              <a:rPr lang="en-US" sz="1600" b="1" dirty="0" err="1" smtClean="0">
                <a:solidFill>
                  <a:schemeClr val="tx1"/>
                </a:solidFill>
              </a:rPr>
              <a:t>mau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sampahkan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kekayaanku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untuk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dapatkan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rindu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seperti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Dikau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mulia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s'perti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Dikau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S'perti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manis</a:t>
            </a:r>
            <a:r>
              <a:rPr lang="en-US" sz="1600" b="1" dirty="0" smtClean="0">
                <a:solidFill>
                  <a:srgbClr val="FF0000"/>
                </a:solidFill>
              </a:rPr>
              <a:t>-Mu, </a:t>
            </a:r>
            <a:r>
              <a:rPr lang="en-US" sz="1600" b="1" dirty="0" err="1" smtClean="0">
                <a:solidFill>
                  <a:srgbClr val="FF0000"/>
                </a:solidFill>
              </a:rPr>
              <a:t>s'perti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setia</a:t>
            </a:r>
            <a:r>
              <a:rPr lang="en-US" sz="1600" b="1" dirty="0" smtClean="0">
                <a:solidFill>
                  <a:srgbClr val="FF0000"/>
                </a:solidFill>
              </a:rPr>
              <a:t>-Mu,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hatiku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s'perti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Dikau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Ku </a:t>
            </a:r>
            <a:r>
              <a:rPr lang="en-US" sz="1600" b="1" dirty="0" err="1" smtClean="0">
                <a:solidFill>
                  <a:schemeClr val="tx1"/>
                </a:solidFill>
              </a:rPr>
              <a:t>mau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s'perti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lemah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lembut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penuhlah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rahmat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pengasihan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S'lalu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menolong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tawar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hati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serta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mencari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berdosa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Ku </a:t>
            </a:r>
            <a:r>
              <a:rPr lang="en-US" sz="1600" b="1" dirty="0" err="1" smtClean="0">
                <a:solidFill>
                  <a:schemeClr val="tx1"/>
                </a:solidFill>
              </a:rPr>
              <a:t>mau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s'perti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panjang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sabar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rendah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tiada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cemar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Sabar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menanggung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aniaya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siksa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untuk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s'lamatkan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manusia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mau seperti hu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MAU SEPERTI HU indonesia</dc:title>
  <dc:creator>admin</dc:creator>
  <cp:lastModifiedBy>admin</cp:lastModifiedBy>
  <cp:revision>7</cp:revision>
  <dcterms:created xsi:type="dcterms:W3CDTF">2026-04-16T01:53:21Z</dcterms:created>
  <dcterms:modified xsi:type="dcterms:W3CDTF">2026-04-16T15:29:57Z</dcterms:modified>
</cp:coreProperties>
</file>