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91C-1804-467F-81CB-34870E2CE97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D75B-E03D-4D51-9845-6E15253A4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91C-1804-467F-81CB-34870E2CE97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D75B-E03D-4D51-9845-6E15253A4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91C-1804-467F-81CB-34870E2CE97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D75B-E03D-4D51-9845-6E15253A4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91C-1804-467F-81CB-34870E2CE97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D75B-E03D-4D51-9845-6E15253A4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91C-1804-467F-81CB-34870E2CE97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D75B-E03D-4D51-9845-6E15253A4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91C-1804-467F-81CB-34870E2CE97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D75B-E03D-4D51-9845-6E15253A4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91C-1804-467F-81CB-34870E2CE97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D75B-E03D-4D51-9845-6E15253A4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91C-1804-467F-81CB-34870E2CE97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D75B-E03D-4D51-9845-6E15253A4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91C-1804-467F-81CB-34870E2CE97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D75B-E03D-4D51-9845-6E15253A4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91C-1804-467F-81CB-34870E2CE97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D75B-E03D-4D51-9845-6E15253A4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91C-1804-467F-81CB-34870E2CE97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D75B-E03D-4D51-9845-6E15253A4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8991C-1804-467F-81CB-34870E2CE97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1D75B-E03D-4D51-9845-6E15253A46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Day That Will Be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özel van már az a n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0"/>
            <a:ext cx="50292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Közel</a:t>
            </a:r>
            <a:r>
              <a:rPr lang="en-US" b="1" dirty="0" smtClean="0"/>
              <a:t> van </a:t>
            </a:r>
            <a:r>
              <a:rPr lang="en-US" b="1" dirty="0" err="1" smtClean="0"/>
              <a:t>már</a:t>
            </a:r>
            <a:r>
              <a:rPr lang="en-US" b="1" dirty="0" smtClean="0"/>
              <a:t> </a:t>
            </a:r>
            <a:r>
              <a:rPr lang="en-US" b="1" dirty="0" err="1" smtClean="0"/>
              <a:t>az</a:t>
            </a:r>
            <a:r>
              <a:rPr lang="en-US" b="1" dirty="0" smtClean="0"/>
              <a:t> a </a:t>
            </a:r>
            <a:r>
              <a:rPr lang="en-US" b="1" dirty="0" smtClean="0"/>
              <a:t>nap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990600"/>
            <a:ext cx="5486400" cy="4191000"/>
          </a:xfrm>
        </p:spPr>
        <p:txBody>
          <a:bodyPr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Közel van már az a nap, amikor az ég és föld elmúlnak,</a:t>
            </a: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Nem lesz többé sötétség,sem fájdalom sem szenvedés,</a:t>
            </a: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Örök béke, s öröm vár Jézusomnak oldalán,</a:t>
            </a: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Míly csodás, míly dicső lessz az a nap!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hu-HU" sz="18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Oly csodás találkozás mikor Jézus előttem áll,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Fénylő arcát nézhetem és rám ragyog a kegyelem,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Nyújtja átszegzett kezét és vezet új hazám felé,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Míly csodás, míly dicső lessz az a nap!</a:t>
            </a:r>
          </a:p>
          <a:p>
            <a:pPr algn="l"/>
            <a:endParaRPr lang="hu-HU" sz="18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Nem lessz bánat és gyász, terhet nem viszel tovább,</a:t>
            </a: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Nem lessz kínzó fájdalom, könny sem lessz az arcodon,</a:t>
            </a: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Őt dicsérjük szüntelen, Ki értünk halt a kereszten,</a:t>
            </a: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Míly csodás, míly dicső lessz az a nap</a:t>
            </a:r>
            <a:r>
              <a:rPr lang="hu-HU" sz="1800" b="1" dirty="0" smtClean="0">
                <a:solidFill>
                  <a:schemeClr val="tx1"/>
                </a:solidFill>
              </a:rPr>
              <a:t>!</a:t>
            </a:r>
            <a:endParaRPr lang="hu-HU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126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Közel van már az a nap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Közel van már az a nap hungary</dc:title>
  <dc:creator>admin</dc:creator>
  <cp:lastModifiedBy>admin</cp:lastModifiedBy>
  <cp:revision>9</cp:revision>
  <dcterms:created xsi:type="dcterms:W3CDTF">2026-04-21T20:06:34Z</dcterms:created>
  <dcterms:modified xsi:type="dcterms:W3CDTF">2026-04-23T14:10:26Z</dcterms:modified>
</cp:coreProperties>
</file>