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A6778-3913-4DE7-B4E2-A3CD44C029EC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EFA9-A50A-4B58-9AEF-31ED75D7D1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Love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mt, stimmet alle jubelnd e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924800" cy="457200"/>
          </a:xfrm>
        </p:spPr>
        <p:txBody>
          <a:bodyPr>
            <a:noAutofit/>
          </a:bodyPr>
          <a:lstStyle/>
          <a:p>
            <a:r>
              <a:rPr lang="de-DE" b="1" dirty="0" smtClean="0"/>
              <a:t>Kommt, stimmet alle jubelnd </a:t>
            </a:r>
            <a:r>
              <a:rPr lang="de-DE" b="1" dirty="0" smtClean="0"/>
              <a:t>ein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19200"/>
            <a:ext cx="7620000" cy="358140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Kommt, stimmet alle jubelnd ein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Gott hat uns </a:t>
            </a:r>
            <a:r>
              <a:rPr lang="de-DE" sz="1600" b="1" dirty="0" smtClean="0">
                <a:solidFill>
                  <a:schemeClr val="tx1"/>
                </a:solidFill>
              </a:rPr>
              <a:t>lieb!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Freut euch in seinem Gnadenschein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Gott hat uns </a:t>
            </a:r>
            <a:r>
              <a:rPr lang="de-DE" sz="1600" b="1" dirty="0" smtClean="0">
                <a:solidFill>
                  <a:schemeClr val="tx1"/>
                </a:solidFill>
              </a:rPr>
              <a:t>lieb</a:t>
            </a:r>
            <a:r>
              <a:rPr lang="de-DE" sz="1600" b="1" dirty="0" smtClean="0">
                <a:solidFill>
                  <a:schemeClr val="tx1"/>
                </a:solidFill>
              </a:rPr>
              <a:t> !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Die ihr in Sünden schlaft, erwacht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Suchet, was euch nun selig macht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Hin ist die bange Todesnacht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Gott hat uns </a:t>
            </a:r>
            <a:r>
              <a:rPr lang="de-DE" sz="1600" b="1" dirty="0" smtClean="0">
                <a:solidFill>
                  <a:schemeClr val="tx1"/>
                </a:solidFill>
              </a:rPr>
              <a:t>lieb.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Gott hat uns lieb, Gott hat uns lieb.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Kommt, stimmet alle jubelnd ein,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Gott hat uns lieb.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Kündigt´s den Sündern überall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Gott hat uns </a:t>
            </a:r>
            <a:r>
              <a:rPr lang="de-DE" sz="1600" b="1" dirty="0" smtClean="0">
                <a:solidFill>
                  <a:schemeClr val="tx1"/>
                </a:solidFill>
              </a:rPr>
              <a:t>lieb!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Er kam vom Thron ins Erdental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Gott hat uns </a:t>
            </a:r>
            <a:r>
              <a:rPr lang="de-DE" sz="1600" b="1" dirty="0" smtClean="0">
                <a:solidFill>
                  <a:schemeClr val="tx1"/>
                </a:solidFill>
              </a:rPr>
              <a:t>lieb!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Sehet, der Heiland ist nun da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der für uns starb auf Golgatha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Wir sind erlöst, Halleluja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Gott hat uns </a:t>
            </a:r>
            <a:r>
              <a:rPr lang="de-DE" sz="1600" b="1" dirty="0" smtClean="0">
                <a:solidFill>
                  <a:schemeClr val="tx1"/>
                </a:solidFill>
              </a:rPr>
              <a:t>lieb.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Jubelt, die ihr euch ihm geweiht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Gott hat uns </a:t>
            </a:r>
            <a:r>
              <a:rPr lang="de-DE" sz="1600" b="1" dirty="0" smtClean="0">
                <a:solidFill>
                  <a:schemeClr val="tx1"/>
                </a:solidFill>
              </a:rPr>
              <a:t>lieb!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Schmeckt seine Güt und Freundlichkeit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Gott hat uns </a:t>
            </a:r>
            <a:r>
              <a:rPr lang="de-DE" sz="1600" b="1" dirty="0" smtClean="0">
                <a:solidFill>
                  <a:schemeClr val="tx1"/>
                </a:solidFill>
              </a:rPr>
              <a:t>lieb!</a:t>
            </a: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Er ist der Seinen Sonn und Schild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und unsrer Lieb und Hoffnung Bild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Er ist’s, der allen Kummer stillt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Gott hat uns </a:t>
            </a:r>
            <a:r>
              <a:rPr lang="de-DE" sz="1600" b="1" dirty="0" smtClean="0">
                <a:solidFill>
                  <a:schemeClr val="tx1"/>
                </a:solidFill>
              </a:rPr>
              <a:t>lieb.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164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Kommt, stimmet alle jubelnd ein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Kommt, stimmet alle jubelnd ein GERMAN</dc:title>
  <dc:creator>admin</dc:creator>
  <cp:lastModifiedBy>admin</cp:lastModifiedBy>
  <cp:revision>21</cp:revision>
  <dcterms:created xsi:type="dcterms:W3CDTF">2026-04-08T03:41:06Z</dcterms:created>
  <dcterms:modified xsi:type="dcterms:W3CDTF">2026-04-09T21:30:56Z</dcterms:modified>
</cp:coreProperties>
</file>