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>
        <p:scale>
          <a:sx n="112" d="100"/>
          <a:sy n="112" d="100"/>
        </p:scale>
        <p:origin x="-237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E5D74-3254-4CB1-80CA-66E55C21C96D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EEB72-3FEE-4BE5-80A6-568A35C7C7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E5D74-3254-4CB1-80CA-66E55C21C96D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EEB72-3FEE-4BE5-80A6-568A35C7C7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E5D74-3254-4CB1-80CA-66E55C21C96D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EEB72-3FEE-4BE5-80A6-568A35C7C7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E5D74-3254-4CB1-80CA-66E55C21C96D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EEB72-3FEE-4BE5-80A6-568A35C7C7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E5D74-3254-4CB1-80CA-66E55C21C96D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EEB72-3FEE-4BE5-80A6-568A35C7C7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E5D74-3254-4CB1-80CA-66E55C21C96D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EEB72-3FEE-4BE5-80A6-568A35C7C7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E5D74-3254-4CB1-80CA-66E55C21C96D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EEB72-3FEE-4BE5-80A6-568A35C7C7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E5D74-3254-4CB1-80CA-66E55C21C96D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EEB72-3FEE-4BE5-80A6-568A35C7C7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E5D74-3254-4CB1-80CA-66E55C21C96D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EEB72-3FEE-4BE5-80A6-568A35C7C7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E5D74-3254-4CB1-80CA-66E55C21C96D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EEB72-3FEE-4BE5-80A6-568A35C7C7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E5D74-3254-4CB1-80CA-66E55C21C96D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EEB72-3FEE-4BE5-80A6-568A35C7C7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E5D74-3254-4CB1-80CA-66E55C21C96D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7EEB72-3FEE-4BE5-80A6-568A35C7C74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내 주 되신 주를 참 사랑하고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3733800"/>
            <a:ext cx="9144000" cy="3124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y Jesus, I Love Thee PIANO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1"/>
            <a:ext cx="5334000" cy="6096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 </a:t>
            </a:r>
            <a:r>
              <a:rPr lang="pl-PL" b="1" dirty="0" smtClean="0"/>
              <a:t>Jesu, Nga Ngi Ku Lahlile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990600"/>
            <a:ext cx="8915400" cy="3048000"/>
          </a:xfrm>
        </p:spPr>
        <p:txBody>
          <a:bodyPr numCol="3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1. </a:t>
            </a:r>
            <a:r>
              <a:rPr lang="en-US" sz="1800" b="1" dirty="0" err="1" smtClean="0">
                <a:solidFill>
                  <a:schemeClr val="tx1"/>
                </a:solidFill>
              </a:rPr>
              <a:t>Jesu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nga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ngi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lahlile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Kanti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wena</a:t>
            </a:r>
            <a:r>
              <a:rPr lang="en-US" sz="1800" b="1" dirty="0" smtClean="0">
                <a:solidFill>
                  <a:schemeClr val="tx1"/>
                </a:solidFill>
              </a:rPr>
              <a:t> u </a:t>
            </a:r>
            <a:r>
              <a:rPr lang="en-US" sz="1800" b="1" dirty="0" err="1" smtClean="0">
                <a:solidFill>
                  <a:schemeClr val="tx1"/>
                </a:solidFill>
              </a:rPr>
              <a:t>ngi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fele</a:t>
            </a:r>
            <a:r>
              <a:rPr lang="en-US" sz="1800" b="1" dirty="0" smtClean="0">
                <a:solidFill>
                  <a:schemeClr val="tx1"/>
                </a:solidFill>
              </a:rPr>
              <a:t>; 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Ngi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ze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namhla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ngi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jambile</a:t>
            </a:r>
            <a:r>
              <a:rPr lang="en-US" sz="1800" b="1" dirty="0" smtClean="0">
                <a:solidFill>
                  <a:schemeClr val="tx1"/>
                </a:solidFill>
              </a:rPr>
              <a:t>, - 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Ma u </a:t>
            </a:r>
            <a:r>
              <a:rPr lang="en-US" sz="1800" b="1" dirty="0" err="1" smtClean="0">
                <a:solidFill>
                  <a:schemeClr val="tx1"/>
                </a:solidFill>
              </a:rPr>
              <a:t>pinde</a:t>
            </a:r>
            <a:r>
              <a:rPr lang="en-US" sz="1800" b="1" dirty="0" smtClean="0">
                <a:solidFill>
                  <a:schemeClr val="tx1"/>
                </a:solidFill>
              </a:rPr>
              <a:t> u </a:t>
            </a:r>
            <a:r>
              <a:rPr lang="en-US" sz="1800" b="1" dirty="0" err="1" smtClean="0">
                <a:solidFill>
                  <a:schemeClr val="tx1"/>
                </a:solidFill>
              </a:rPr>
              <a:t>ngamkele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2.  A </a:t>
            </a:r>
            <a:r>
              <a:rPr lang="en-US" sz="1800" b="1" dirty="0" err="1" smtClean="0">
                <a:solidFill>
                  <a:schemeClr val="tx1"/>
                </a:solidFill>
              </a:rPr>
              <a:t>ngi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cabang</a:t>
            </a:r>
            <a:r>
              <a:rPr lang="en-US" sz="1800" b="1" dirty="0" smtClean="0">
                <a:solidFill>
                  <a:schemeClr val="tx1"/>
                </a:solidFill>
              </a:rPr>
              <a:t>' </a:t>
            </a:r>
            <a:r>
              <a:rPr lang="en-US" sz="1800" b="1" dirty="0" err="1" smtClean="0">
                <a:solidFill>
                  <a:schemeClr val="tx1"/>
                </a:solidFill>
              </a:rPr>
              <a:t>ukuti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Ngi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fanele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ububele</a:t>
            </a:r>
            <a:r>
              <a:rPr lang="en-US" sz="1800" b="1" dirty="0" smtClean="0">
                <a:solidFill>
                  <a:schemeClr val="tx1"/>
                </a:solidFill>
              </a:rPr>
              <a:t>; 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Noko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ngi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ya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kala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ngi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ti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Ma u </a:t>
            </a:r>
            <a:r>
              <a:rPr lang="en-US" sz="1800" b="1" dirty="0" err="1" smtClean="0">
                <a:solidFill>
                  <a:schemeClr val="tx1"/>
                </a:solidFill>
              </a:rPr>
              <a:t>pinde</a:t>
            </a:r>
            <a:r>
              <a:rPr lang="en-US" sz="1800" b="1" dirty="0" smtClean="0">
                <a:solidFill>
                  <a:schemeClr val="tx1"/>
                </a:solidFill>
              </a:rPr>
              <a:t> u </a:t>
            </a:r>
            <a:r>
              <a:rPr lang="en-US" sz="1800" b="1" dirty="0" err="1" smtClean="0">
                <a:solidFill>
                  <a:schemeClr val="tx1"/>
                </a:solidFill>
              </a:rPr>
              <a:t>ngamkele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3</a:t>
            </a:r>
            <a:r>
              <a:rPr lang="en-US" sz="1800" b="1" dirty="0" smtClean="0">
                <a:solidFill>
                  <a:schemeClr val="tx1"/>
                </a:solidFill>
              </a:rPr>
              <a:t>. </a:t>
            </a:r>
            <a:r>
              <a:rPr lang="en-US" sz="1800" b="1" dirty="0" err="1" smtClean="0">
                <a:solidFill>
                  <a:schemeClr val="tx1"/>
                </a:solidFill>
              </a:rPr>
              <a:t>Ngi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nezono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ezinkulu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Namhla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zi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ngi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bandezele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Ngi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ya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bheka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ngapezulu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Ma u </a:t>
            </a:r>
            <a:r>
              <a:rPr lang="en-US" sz="1800" b="1" dirty="0" err="1" smtClean="0">
                <a:solidFill>
                  <a:schemeClr val="tx1"/>
                </a:solidFill>
              </a:rPr>
              <a:t>pinde</a:t>
            </a:r>
            <a:r>
              <a:rPr lang="en-US" sz="1800" b="1" dirty="0" smtClean="0">
                <a:solidFill>
                  <a:schemeClr val="tx1"/>
                </a:solidFill>
              </a:rPr>
              <a:t> u </a:t>
            </a:r>
            <a:r>
              <a:rPr lang="en-US" sz="1800" b="1" dirty="0" err="1" smtClean="0">
                <a:solidFill>
                  <a:schemeClr val="tx1"/>
                </a:solidFill>
              </a:rPr>
              <a:t>ngamkele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4. </a:t>
            </a:r>
            <a:r>
              <a:rPr lang="en-US" sz="1800" b="1" dirty="0" err="1" smtClean="0">
                <a:solidFill>
                  <a:schemeClr val="tx1"/>
                </a:solidFill>
              </a:rPr>
              <a:t>Konke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loku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ngi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kwenzile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Kubi</a:t>
            </a:r>
            <a:r>
              <a:rPr lang="en-US" sz="1800" b="1" dirty="0" smtClean="0">
                <a:solidFill>
                  <a:schemeClr val="tx1"/>
                </a:solidFill>
              </a:rPr>
              <a:t>, — se </a:t>
            </a:r>
            <a:r>
              <a:rPr lang="en-US" sz="1800" b="1" dirty="0" err="1" smtClean="0">
                <a:solidFill>
                  <a:schemeClr val="tx1"/>
                </a:solidFill>
              </a:rPr>
              <a:t>ngi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jambele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Nkosi</a:t>
            </a:r>
            <a:r>
              <a:rPr lang="en-US" sz="1800" b="1" dirty="0" smtClean="0">
                <a:solidFill>
                  <a:schemeClr val="tx1"/>
                </a:solidFill>
              </a:rPr>
              <a:t> yam', </a:t>
            </a:r>
            <a:r>
              <a:rPr lang="en-US" sz="1800" b="1" dirty="0" err="1" smtClean="0">
                <a:solidFill>
                  <a:schemeClr val="tx1"/>
                </a:solidFill>
              </a:rPr>
              <a:t>ngi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qinisile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Ma u </a:t>
            </a:r>
            <a:r>
              <a:rPr lang="en-US" sz="1800" b="1" dirty="0" err="1" smtClean="0">
                <a:solidFill>
                  <a:schemeClr val="tx1"/>
                </a:solidFill>
              </a:rPr>
              <a:t>pinde</a:t>
            </a:r>
            <a:r>
              <a:rPr lang="en-US" sz="1800" b="1" dirty="0" smtClean="0">
                <a:solidFill>
                  <a:schemeClr val="tx1"/>
                </a:solidFill>
              </a:rPr>
              <a:t> u </a:t>
            </a:r>
            <a:r>
              <a:rPr lang="en-US" sz="1800" b="1" dirty="0" err="1" smtClean="0">
                <a:solidFill>
                  <a:schemeClr val="tx1"/>
                </a:solidFill>
              </a:rPr>
              <a:t>ngamkele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5</a:t>
            </a:r>
            <a:r>
              <a:rPr lang="en-US" sz="1800" b="1" dirty="0" smtClean="0">
                <a:solidFill>
                  <a:schemeClr val="tx1"/>
                </a:solidFill>
              </a:rPr>
              <a:t>. </a:t>
            </a:r>
            <a:r>
              <a:rPr lang="en-US" sz="1800" b="1" dirty="0" err="1" smtClean="0">
                <a:solidFill>
                  <a:schemeClr val="tx1"/>
                </a:solidFill>
              </a:rPr>
              <a:t>Nkosi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Jesu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ngi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ya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kala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Ma u </a:t>
            </a:r>
            <a:r>
              <a:rPr lang="en-US" sz="1800" b="1" dirty="0" err="1" smtClean="0">
                <a:solidFill>
                  <a:schemeClr val="tx1"/>
                </a:solidFill>
              </a:rPr>
              <a:t>ze</a:t>
            </a:r>
            <a:r>
              <a:rPr lang="en-US" sz="1800" b="1" dirty="0" smtClean="0">
                <a:solidFill>
                  <a:schemeClr val="tx1"/>
                </a:solidFill>
              </a:rPr>
              <a:t> u </a:t>
            </a:r>
            <a:r>
              <a:rPr lang="en-US" sz="1800" b="1" dirty="0" err="1" smtClean="0">
                <a:solidFill>
                  <a:schemeClr val="tx1"/>
                </a:solidFill>
              </a:rPr>
              <a:t>ngi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duduze</a:t>
            </a:r>
            <a:r>
              <a:rPr lang="en-US" sz="1800" b="1" dirty="0" smtClean="0">
                <a:solidFill>
                  <a:schemeClr val="tx1"/>
                </a:solidFill>
              </a:rPr>
              <a:t>; 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Ngi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lilel</a:t>
            </a:r>
            <a:r>
              <a:rPr lang="en-US" sz="1800" b="1" dirty="0" smtClean="0">
                <a:solidFill>
                  <a:schemeClr val="tx1"/>
                </a:solidFill>
              </a:rPr>
              <a:t>' </a:t>
            </a:r>
            <a:r>
              <a:rPr lang="en-US" sz="1800" b="1" dirty="0" err="1" smtClean="0">
                <a:solidFill>
                  <a:schemeClr val="tx1"/>
                </a:solidFill>
              </a:rPr>
              <a:t>elam</a:t>
            </a:r>
            <a:r>
              <a:rPr lang="en-US" sz="1800" b="1" dirty="0" smtClean="0">
                <a:solidFill>
                  <a:schemeClr val="tx1"/>
                </a:solidFill>
              </a:rPr>
              <a:t>' </a:t>
            </a:r>
            <a:r>
              <a:rPr lang="en-US" sz="1800" b="1" dirty="0" err="1" smtClean="0">
                <a:solidFill>
                  <a:schemeClr val="tx1"/>
                </a:solidFill>
              </a:rPr>
              <a:t>icala</a:t>
            </a:r>
            <a:r>
              <a:rPr lang="en-US" sz="1800" b="1" dirty="0" smtClean="0">
                <a:solidFill>
                  <a:schemeClr val="tx1"/>
                </a:solidFill>
              </a:rPr>
              <a:t>, —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Ma u </a:t>
            </a:r>
            <a:r>
              <a:rPr lang="en-US" sz="1800" b="1" dirty="0" err="1" smtClean="0">
                <a:solidFill>
                  <a:schemeClr val="tx1"/>
                </a:solidFill>
              </a:rPr>
              <a:t>pinde</a:t>
            </a:r>
            <a:r>
              <a:rPr lang="en-US" sz="1800" b="1" dirty="0" smtClean="0">
                <a:solidFill>
                  <a:schemeClr val="tx1"/>
                </a:solidFill>
              </a:rPr>
              <a:t> u </a:t>
            </a:r>
            <a:r>
              <a:rPr lang="en-US" sz="1800" b="1" dirty="0" err="1" smtClean="0">
                <a:solidFill>
                  <a:schemeClr val="tx1"/>
                </a:solidFill>
              </a:rPr>
              <a:t>ngamkele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836</TotalTime>
  <Words>141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Jesu, Nga Ngi Ku Lahlile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Jesu, nga ngi ku lahlile zulu</dc:title>
  <dc:creator>admin</dc:creator>
  <cp:lastModifiedBy>admin</cp:lastModifiedBy>
  <cp:revision>86</cp:revision>
  <dcterms:created xsi:type="dcterms:W3CDTF">2026-04-20T14:05:16Z</dcterms:created>
  <dcterms:modified xsi:type="dcterms:W3CDTF">2026-04-23T11:19:40Z</dcterms:modified>
</cp:coreProperties>
</file>