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49D6-BA4E-4E1A-A98F-44660C375F4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89306-5C2F-4815-BF40-B84CF19251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89306-5C2F-4815-BF40-B84CF19251C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5165-5F9B-4ED1-AF1E-6C2B7D2A534F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15165-5F9B-4ED1-AF1E-6C2B7D2A534F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C8C4-DB02-456E-B4E9-FD760382D9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esus nimi ota myötä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Jeesus</a:t>
            </a:r>
            <a:r>
              <a:rPr lang="en-US" b="1" dirty="0"/>
              <a:t> </a:t>
            </a:r>
            <a:r>
              <a:rPr lang="en-US" b="1" dirty="0" err="1"/>
              <a:t>nimi</a:t>
            </a:r>
            <a:r>
              <a:rPr lang="en-US" b="1" dirty="0"/>
              <a:t> </a:t>
            </a:r>
            <a:r>
              <a:rPr lang="en-US" b="1" dirty="0" err="1"/>
              <a:t>ota</a:t>
            </a:r>
            <a:r>
              <a:rPr lang="en-US" b="1" dirty="0"/>
              <a:t> </a:t>
            </a:r>
            <a:r>
              <a:rPr lang="en-US" b="1" dirty="0" err="1" smtClean="0"/>
              <a:t>myötäs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62000"/>
            <a:ext cx="7543800" cy="3810000"/>
          </a:xfrm>
        </p:spPr>
        <p:txBody>
          <a:bodyPr numCol="2">
            <a:noAutofit/>
          </a:bodyPr>
          <a:lstStyle/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Jeesus-nimi </a:t>
            </a:r>
            <a:r>
              <a:rPr lang="fi-FI" sz="2000" b="1" dirty="0" smtClean="0">
                <a:solidFill>
                  <a:schemeClr val="tx1"/>
                </a:solidFill>
              </a:rPr>
              <a:t>ota myötäs,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murheen laakson matka mies.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Tee sen turvissa sä työtäs,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ohjatkoon se kaikki ties.</a:t>
            </a: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Kertosäe: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Taivas, maa, iloitkaa!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Nimi Jeesus toivon toi.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Taivas, maa, iloitkaa!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Nimi Jeesus toivon toi.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Jeesus-nimi kilven lailla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synnin liekit sammuttaa.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Siitä kiusausten mailla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heikot avun, turvan saa</a:t>
            </a:r>
            <a:r>
              <a:rPr lang="fi-FI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Jeesus-nimi </a:t>
            </a:r>
            <a:r>
              <a:rPr lang="fi-FI" sz="2000" b="1" dirty="0" smtClean="0">
                <a:solidFill>
                  <a:schemeClr val="tx1"/>
                </a:solidFill>
              </a:rPr>
              <a:t>ilon antaa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synnin orjan rintahan,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elon purtemme se kantaa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suojaan rauhan valkaman.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81</Words>
  <Application>Microsoft Office PowerPoint</Application>
  <PresentationFormat>On-screen Show (4:3)</PresentationFormat>
  <Paragraphs>23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Jeesus nimi ota myötäs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Jeesus nimi ota myötäs Finnish</dc:title>
  <dc:creator>FRONT</dc:creator>
  <cp:lastModifiedBy>admin</cp:lastModifiedBy>
  <cp:revision>13</cp:revision>
  <dcterms:created xsi:type="dcterms:W3CDTF">2024-02-03T20:24:39Z</dcterms:created>
  <dcterms:modified xsi:type="dcterms:W3CDTF">2026-04-14T17:26:23Z</dcterms:modified>
</cp:coreProperties>
</file>