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364F-586E-40FE-825F-6E96E34E0561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4364F-586E-40FE-825F-6E96E34E0561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1DE9-8519-4142-B0CC-D41F4A4E88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zina ry' Umwami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Izina</a:t>
            </a:r>
            <a:r>
              <a:rPr lang="en-US" b="1" dirty="0" smtClean="0"/>
              <a:t> </a:t>
            </a:r>
            <a:r>
              <a:rPr lang="en-US" b="1" dirty="0" err="1" smtClean="0"/>
              <a:t>ry</a:t>
            </a:r>
            <a:r>
              <a:rPr lang="en-US" b="1" dirty="0" smtClean="0"/>
              <a:t>' </a:t>
            </a:r>
            <a:r>
              <a:rPr lang="en-US" b="1" dirty="0" err="1" smtClean="0"/>
              <a:t>Umwami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838200"/>
            <a:ext cx="9753600" cy="5334000"/>
          </a:xfrm>
        </p:spPr>
        <p:txBody>
          <a:bodyPr numCol="3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ryokuremesha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magorwa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ah'uja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hose.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N'izina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ryiza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Baryizigire</a:t>
            </a:r>
            <a:r>
              <a:rPr lang="en-US" sz="1800" b="1" dirty="0" smtClean="0">
                <a:solidFill>
                  <a:srgbClr val="FF0000"/>
                </a:solidFill>
              </a:rPr>
              <a:t> mw </a:t>
            </a:r>
            <a:r>
              <a:rPr lang="en-US" sz="1800" b="1" dirty="0" err="1" smtClean="0">
                <a:solidFill>
                  <a:srgbClr val="FF0000"/>
                </a:solidFill>
              </a:rPr>
              <a:t>isi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N'izina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ryiza</a:t>
            </a:r>
            <a:r>
              <a:rPr lang="en-US" sz="1800" b="1" dirty="0" smtClean="0">
                <a:solidFill>
                  <a:srgbClr val="FF0000"/>
                </a:solidFill>
              </a:rPr>
              <a:t> cane,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Barishime</a:t>
            </a:r>
            <a:r>
              <a:rPr lang="en-US" sz="1800" b="1" dirty="0" smtClean="0">
                <a:solidFill>
                  <a:srgbClr val="FF0000"/>
                </a:solidFill>
              </a:rPr>
              <a:t> mw </a:t>
            </a:r>
            <a:r>
              <a:rPr lang="en-US" sz="1800" b="1" dirty="0" err="1" smtClean="0">
                <a:solidFill>
                  <a:srgbClr val="FF0000"/>
                </a:solidFill>
              </a:rPr>
              <a:t>ijuru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ashimwa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umunyacubahiro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yokirush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agaheta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ry'Umwami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ikomeye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Satan'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aguteye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ry'Umwami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umunezero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ankikij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ndamutazira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ububasha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ivy'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Ryangobotoye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umwidegemvyo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apfukame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N'indimi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Yes’ar’Uhoraho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136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Izina ry' Umwami Yesu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Izina ry' Umwami Yesu  Kinyarwanda </dc:title>
  <dc:creator>FRONT</dc:creator>
  <cp:lastModifiedBy>admin</cp:lastModifiedBy>
  <cp:revision>67</cp:revision>
  <dcterms:created xsi:type="dcterms:W3CDTF">2024-07-16T18:54:36Z</dcterms:created>
  <dcterms:modified xsi:type="dcterms:W3CDTF">2026-04-14T15:58:53Z</dcterms:modified>
</cp:coreProperties>
</file>