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2EB9-4424-4987-ACC6-74E0BCCE57EB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B8E3-8CE3-4008-B02A-F7491158F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2EB9-4424-4987-ACC6-74E0BCCE57EB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B8E3-8CE3-4008-B02A-F7491158F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2EB9-4424-4987-ACC6-74E0BCCE57EB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B8E3-8CE3-4008-B02A-F7491158F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2EB9-4424-4987-ACC6-74E0BCCE57EB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B8E3-8CE3-4008-B02A-F7491158F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2EB9-4424-4987-ACC6-74E0BCCE57EB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B8E3-8CE3-4008-B02A-F7491158F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2EB9-4424-4987-ACC6-74E0BCCE57EB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B8E3-8CE3-4008-B02A-F7491158F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2EB9-4424-4987-ACC6-74E0BCCE57EB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B8E3-8CE3-4008-B02A-F7491158F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2EB9-4424-4987-ACC6-74E0BCCE57EB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B8E3-8CE3-4008-B02A-F7491158F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2EB9-4424-4987-ACC6-74E0BCCE57EB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B8E3-8CE3-4008-B02A-F7491158F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2EB9-4424-4987-ACC6-74E0BCCE57EB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B8E3-8CE3-4008-B02A-F7491158F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42EB9-4424-4987-ACC6-74E0BCCE57EB}" type="datetimeFigureOut">
              <a:rPr lang="en-US" smtClean="0"/>
              <a:pPr/>
              <a:t>4/2/2026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B8E3-8CE3-4008-B02A-F7491158FE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42EB9-4424-4987-ACC6-74E0BCCE57EB}" type="datetimeFigureOut">
              <a:rPr lang="en-US" smtClean="0"/>
              <a:pPr/>
              <a:t>4/3/2026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05B8E3-8CE3-4008-B02A-F7491158FE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that My Redeemer Liveth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k weet, dat mijn verlosser lee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0"/>
            <a:ext cx="7010400" cy="609600"/>
          </a:xfrm>
        </p:spPr>
        <p:txBody>
          <a:bodyPr>
            <a:normAutofit fontScale="90000"/>
          </a:bodyPr>
          <a:lstStyle/>
          <a:p>
            <a:r>
              <a:rPr lang="nl-NL" b="1" dirty="0" smtClean="0">
                <a:solidFill>
                  <a:schemeClr val="bg1"/>
                </a:solidFill>
              </a:rPr>
              <a:t>Ik </a:t>
            </a:r>
            <a:r>
              <a:rPr lang="nl-NL" b="1" dirty="0">
                <a:solidFill>
                  <a:schemeClr val="bg1"/>
                </a:solidFill>
              </a:rPr>
              <a:t>weet dat mijn Verlosser </a:t>
            </a:r>
            <a:r>
              <a:rPr lang="nl-NL" b="1" dirty="0" smtClean="0">
                <a:solidFill>
                  <a:schemeClr val="bg1"/>
                </a:solidFill>
              </a:rPr>
              <a:t>leeft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762000"/>
            <a:ext cx="6781800" cy="3886200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Ik </a:t>
            </a:r>
            <a:r>
              <a:rPr lang="nl-NL" sz="1600" b="1" dirty="0" smtClean="0">
                <a:solidFill>
                  <a:schemeClr val="bg1"/>
                </a:solidFill>
              </a:rPr>
              <a:t>weet dat mijn Verlosser leeft,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Dit is het, wat mij troost hier geeft,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Hij leeft die voor mij stierf;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Hij leeft! dit maakt mij altijd blij,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Hij leeft! mijn Heiland, die voor mij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Een levenskroon verwierf.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Refrein: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Hij leeft! Hij leeft!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Ik weet, dat mijn Verlosser leeft.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Hij leeft! Hij leeft!</a:t>
            </a:r>
          </a:p>
          <a:p>
            <a:pPr algn="l"/>
            <a:r>
              <a:rPr lang="nl-NL" sz="1600" b="1" dirty="0" smtClean="0">
                <a:solidFill>
                  <a:srgbClr val="FF0000"/>
                </a:solidFill>
              </a:rPr>
              <a:t>Ik weet, dat mijn Verlosser leeft.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Hij </a:t>
            </a:r>
            <a:r>
              <a:rPr lang="nl-NL" sz="1600" b="1" dirty="0" smtClean="0">
                <a:solidFill>
                  <a:schemeClr val="bg1"/>
                </a:solidFill>
              </a:rPr>
              <a:t>leeft! verrezen uit het graf!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Hij leeft! die ’t leven voor mij gaf!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Ik zing van Hem, die leeft.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Hij leeft! die mij zo teer bemint,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Hij leeft! die mij, Zijn dierbaar kind,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Het eeuwig leven geeft.</a:t>
            </a:r>
          </a:p>
          <a:p>
            <a:pPr algn="l"/>
            <a:endParaRPr lang="nl-NL" sz="1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Gij </a:t>
            </a:r>
            <a:r>
              <a:rPr lang="nl-NL" sz="1600" b="1" dirty="0" smtClean="0">
                <a:solidFill>
                  <a:schemeClr val="bg1"/>
                </a:solidFill>
              </a:rPr>
              <a:t>die nog niet voor Jezus leeft!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Neemt aan het leven, dat Hij geeft.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Geen leven zonder Hem!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Hij leeft! Hij roept u: „Komt tot Mij”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Hij leeft! O, vliedt nu aan Zijn zij,</a:t>
            </a:r>
          </a:p>
          <a:p>
            <a:pPr algn="l"/>
            <a:r>
              <a:rPr lang="nl-NL" sz="1600" b="1" dirty="0" smtClean="0">
                <a:solidFill>
                  <a:schemeClr val="bg1"/>
                </a:solidFill>
              </a:rPr>
              <a:t>Dan leeft ook gij voor Hem</a:t>
            </a:r>
            <a:r>
              <a:rPr lang="nl-NL" sz="1600" b="1" dirty="0" smtClean="0">
                <a:solidFill>
                  <a:schemeClr val="bg1"/>
                </a:solidFill>
              </a:rPr>
              <a:t>.</a:t>
            </a:r>
            <a:endParaRPr lang="nl-NL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184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Ik weet dat mijn Verlosser leeft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 weet dat mijn Verlosser leeft DUTCH</dc:title>
  <dc:creator>FRONT</dc:creator>
  <cp:lastModifiedBy>admin</cp:lastModifiedBy>
  <cp:revision>16</cp:revision>
  <dcterms:created xsi:type="dcterms:W3CDTF">2024-03-19T15:46:36Z</dcterms:created>
  <dcterms:modified xsi:type="dcterms:W3CDTF">2026-04-03T15:17:43Z</dcterms:modified>
</cp:coreProperties>
</file>