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E0DF3-FDCD-4C02-8543-AC3DE5A29B64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32C7C-8E42-4A32-AB87-77AB72E6D7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s(Samuel Medley)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that My Redeemer Lives(Samuel Medle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382000" cy="533400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/>
              <a:t>I know that My Redeemer </a:t>
            </a:r>
            <a:r>
              <a:rPr lang="en-US" sz="3500" b="1" dirty="0" smtClean="0"/>
              <a:t>Lives(Samuel </a:t>
            </a:r>
            <a:r>
              <a:rPr lang="en-US" sz="3500" b="1" dirty="0" smtClean="0"/>
              <a:t>Medley)</a:t>
            </a:r>
            <a:endParaRPr lang="en-US" sz="35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83820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1. </a:t>
            </a:r>
            <a:r>
              <a:rPr lang="en-US" sz="1700" b="1" dirty="0" smtClean="0">
                <a:solidFill>
                  <a:schemeClr val="tx1"/>
                </a:solidFill>
              </a:rPr>
              <a:t>I know that my Redeemer lives;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what comfort this sweet sentence gives!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lives, He lives, who once was dead;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lives, my everlasting Head.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2. </a:t>
            </a:r>
            <a:r>
              <a:rPr lang="en-US" sz="1700" b="1" dirty="0" smtClean="0">
                <a:solidFill>
                  <a:schemeClr val="tx1"/>
                </a:solidFill>
              </a:rPr>
              <a:t>He lives triumphant from the grave,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eternally to save,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all-glorious in the sky,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exalted there on high.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3. </a:t>
            </a:r>
            <a:r>
              <a:rPr lang="en-US" sz="1700" b="1" dirty="0" smtClean="0">
                <a:solidFill>
                  <a:schemeClr val="tx1"/>
                </a:solidFill>
              </a:rPr>
              <a:t>He lives to bless me with His love,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to plead for me above,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my hungry soul to feed,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to help in time of need.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4. </a:t>
            </a:r>
            <a:r>
              <a:rPr lang="en-US" sz="1700" b="1" dirty="0" smtClean="0">
                <a:solidFill>
                  <a:schemeClr val="tx1"/>
                </a:solidFill>
              </a:rPr>
              <a:t>He lives to grant me rich supply,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to guide me with His eye,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to comfort me when faint,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 to hear my soul's complaint.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5. </a:t>
            </a:r>
            <a:r>
              <a:rPr lang="en-US" sz="1700" b="1" dirty="0" smtClean="0">
                <a:solidFill>
                  <a:schemeClr val="tx1"/>
                </a:solidFill>
              </a:rPr>
              <a:t>He lives to silence all my fears,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to wipe away my tears,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to calm my troubled heart,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all blessings to impart.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6. </a:t>
            </a:r>
            <a:r>
              <a:rPr lang="en-US" sz="1700" b="1" dirty="0" smtClean="0">
                <a:solidFill>
                  <a:schemeClr val="tx1"/>
                </a:solidFill>
              </a:rPr>
              <a:t>He lives, my kind, wise, </a:t>
            </a:r>
            <a:r>
              <a:rPr lang="en-US" sz="1700" b="1" dirty="0" err="1" smtClean="0">
                <a:solidFill>
                  <a:schemeClr val="tx1"/>
                </a:solidFill>
              </a:rPr>
              <a:t>heav'nly</a:t>
            </a:r>
            <a:r>
              <a:rPr lang="en-US" sz="1700" b="1" dirty="0" smtClean="0">
                <a:solidFill>
                  <a:schemeClr val="tx1"/>
                </a:solidFill>
              </a:rPr>
              <a:t> Friend,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and loves me to the end;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lives, and while He lives, I'll sing;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lives, my Prophet, Priest, and King.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7. </a:t>
            </a:r>
            <a:r>
              <a:rPr lang="en-US" sz="1700" b="1" dirty="0" smtClean="0">
                <a:solidFill>
                  <a:schemeClr val="tx1"/>
                </a:solidFill>
              </a:rPr>
              <a:t>He lives and grants me daily breath;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and I shall conquer death;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my mansion to prepare;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 to bring me safely there.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8. </a:t>
            </a:r>
            <a:r>
              <a:rPr lang="en-US" sz="1700" b="1" dirty="0" smtClean="0">
                <a:solidFill>
                  <a:schemeClr val="tx1"/>
                </a:solidFill>
              </a:rPr>
              <a:t>He lives, all glory to His name!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lives, my Jesus, still the same.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Oh, the sweet joy this sentence gives,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"I know that my Redeemer lives</a:t>
            </a:r>
            <a:r>
              <a:rPr lang="en-US" sz="1700" b="1" dirty="0" smtClean="0">
                <a:solidFill>
                  <a:schemeClr val="tx1"/>
                </a:solidFill>
              </a:rPr>
              <a:t>!”</a:t>
            </a:r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290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know that My Redeemer Lives(Samuel Medley)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know that My Redeemer Lives(Samuel Medley)</dc:title>
  <dc:creator>admin</dc:creator>
  <cp:lastModifiedBy>admin</cp:lastModifiedBy>
  <cp:revision>19</cp:revision>
  <dcterms:created xsi:type="dcterms:W3CDTF">2026-04-03T16:17:29Z</dcterms:created>
  <dcterms:modified xsi:type="dcterms:W3CDTF">2026-04-05T20:31:19Z</dcterms:modified>
</cp:coreProperties>
</file>